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3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notesSlides/notesSlide4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5.xml" ContentType="application/vnd.openxmlformats-officedocument.presentationml.notesSlide+xml"/>
  <Override PartName="/ppt/ink/ink11.xml" ContentType="application/inkml+xml"/>
  <Override PartName="/ppt/notesSlides/notesSlide6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Consolas" panose="020B0609020204030204" pitchFamily="49" charset="0"/>
      <p:regular r:id="rId9"/>
      <p:bold r:id="rId10"/>
      <p:italic r:id="rId11"/>
      <p:boldItalic r:id="rId12"/>
    </p:embeddedFont>
    <p:embeddedFont>
      <p:font typeface="Inter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17:36:17.9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714 131 24575,'-3'-3'0,"-1"0"0,0 0 0,1 1 0,-1 0 0,-1 0 0,1 0 0,0 0 0,0 0 0,-1 1 0,1 0 0,-9-1 0,-54-3 0,49 5 0,-327-2 0,213 3 0,123-1 0,-1 0 0,1-1 0,0 0 0,0-1 0,-10-2 0,18 4 0,-1-1 0,1 1 0,-1 0 0,1-1 0,-1 1 0,1-1 0,0 0 0,-1 0 0,1 1 0,0-1 0,0 0 0,-1 0 0,1 0 0,0 0 0,0 0 0,0 0 0,0-1 0,0 1 0,1 0 0,-1-1 0,0 1 0,0 0 0,1-1 0,-1 1 0,1-1 0,-1 1 0,1 0 0,0-1 0,-1 0 0,1 1 0,0-1 0,0 1 0,0-1 0,0 1 0,1-1 0,-1 1 0,0-1 0,1 1 0,0-2 0,0 0 0,0 1 0,0 0 0,1-1 0,0 1 0,-1 0 0,1 0 0,0 0 0,0 0 0,0 1 0,0-1 0,0 0 0,0 1 0,0 0 0,1-1 0,-1 1 0,0 0 0,1 0 0,-1 0 0,1 1 0,0-1 0,3 0 0,8-2 0,0 1 0,23 0 0,-33 2 0,-3 0 0,26-2 0,0 1 0,1 2 0,-1 0 0,0 2 0,0 1 0,40 11 0,-35-4 0,1-1 0,0-2 0,1-1 0,0-2 0,0-1 0,37-1 0,-35-1 0,59 10 0,-57-5 0,48 1 0,258-9 0,-492 14 0,47-2 0,52-9 0,0 3 0,0 2 0,1 2 0,0 2 0,-52 20 0,55-10 0,42-19 0,0-1 0,1 1 0,-1-1 0,0 1 0,1 0 0,0 0 0,0 0 0,-1 0 0,1 1 0,0-1 0,1 1 0,-1-1 0,-1 4 0,3-6 0,0 1 0,0-1 0,0 1 0,0-1 0,0 1 0,0-1 0,0 1 0,0-1 0,0 1 0,1-1 0,-1 1 0,0-1 0,0 1 0,0-1 0,1 0 0,-1 1 0,0-1 0,1 1 0,-1-1 0,0 0 0,1 1 0,-1-1 0,1 0 0,-1 0 0,0 1 0,1-1 0,-1 0 0,1 0 0,-1 0 0,1 1 0,-1-1 0,1 0 0,-1 0 0,1 0 0,-1 0 0,1 0 0,0 0 0,22 3 0,-21-3 0,35 0 0,1-1 0,67-11 0,5-2 0,421 5 0,-385 10 0,197 19 0,-309-14 0,-34-6 0,0 0 0,0 0 0,0 0 0,0 0 0,0 0 0,0 0 0,0 0 0,0 0 0,0 0 0,0 0 0,0 0 0,0 0 0,0 1 0,0-1 0,0 0 0,0 0 0,0 0 0,0 0 0,0 0 0,-1 0 0,1 0 0,0 0 0,0 0 0,0 0 0,0 0 0,0 0 0,0 0 0,0 1 0,0-1 0,0 0 0,0 0 0,0 0 0,0 0 0,0 0 0,1 0 0,-1 0 0,0 0 0,0 0 0,0 0 0,0 0 0,0 0 0,0 0 0,0 0 0,0 1 0,0-1 0,0 0 0,0 0 0,0 0 0,0 0 0,0 0 0,0 0 0,0 0 0,0 0 0,1 0 0,-14 4 0,-20 2 0,-442 55 0,406-53 0,-7 1 0,-386 32 0,425-45 0,36 4 0,1 0 0,0 0 0,-1 0 0,1 0 0,0 0 0,-1 0 0,1-1 0,0 1 0,-1 0 0,1 0 0,0 0 0,0 0 0,-1 0 0,1-1 0,0 1 0,0 0 0,-1 0 0,1 0 0,0-1 0,0 1 0,0 0 0,-1-1 0,1 1 0,0 0 0,0 0 0,0-1 0,0 1 0,0 0 0,-1-1 0,16-8 0,30-7-1365,-24 7-5461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17:37:54.6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98 1267 24575,'0'-405'0,"-1"382"0,-2-1 0,-1 1 0,-1 0 0,-1 0 0,-1 0 0,-16-34 0,-7-26 0,24 54 0,1 0 0,1 0 0,1-1 0,2 1 0,4-47 0,-2 20 0,-1 51 0,0 0 0,0 0 0,1 0 0,-1-1 0,1 1 0,1 0 0,-1 0 0,1 1 0,-1-1 0,4-5 0,-3 7 0,0 0 0,0 1 0,1-1 0,-1 1 0,1-1 0,0 1 0,-1 0 0,1 0 0,0 0 0,0 0 0,1 0 0,-1 1 0,0 0 0,1-1 0,3 0 0,120-47 0,-85 31 0,78-22 0,293-54 0,-399 90 0,1 2 0,0 0 0,0 1 0,23 1 0,-29 1 0,-1 0 0,1 0 0,0 1 0,-1 1 0,1 0 0,-1 0 0,0 0 0,15 10 0,24 11 0,2-2 0,0-2 0,103 28 0,-106-35 0,92 27 0,208 64 0,67 33 0,-346-114 0,1-2 0,90 16 0,-118-32 0,1-2 0,-1-2 0,1-1 0,-1-2 0,75-14 0,-98 12 0,-23 3 0,-33 7 0,32-5 0,-459 81 0,345-59 0,111-21 0,-213 47 0,218-47 0,0-1 0,1 1 0,-1 0 0,1 0 0,0 0 0,-5 3 0,8-4 0,1-1 0,0 0 0,-1 1 0,1-1 0,-1 0 0,1 1 0,0-1 0,-1 1 0,1-1 0,0 0 0,0 1 0,-1-1 0,1 1 0,0-1 0,0 1 0,0-1 0,0 1 0,-1-1 0,1 1 0,0-1 0,0 1 0,0-1 0,0 2 0,1-1 0,-1 0 0,1 0 0,-1 0 0,1 0 0,0 0 0,-1-1 0,1 1 0,0 0 0,0 0 0,-1-1 0,1 1 0,0 0 0,0-1 0,0 1 0,0 0 0,1 0 0,8 4 0,1-1 0,-1 0 0,1 0 0,0-1 0,0-1 0,17 3 0,75 1 0,-32-2 0,386 45 0,-195-26 0,224 16 0,-392-34 0,-42-4 0,0 2 0,0 2 0,0 3 0,67 19 0,-113-25 0,0 0 0,0 0 0,-1 1 0,1 0 0,-1 0 0,0 0 0,0 1 0,0 0 0,0 0 0,7 8 0,-11-11 0,0 1 0,0 0 0,0-1 0,0 1 0,0 0 0,0 0 0,0-1 0,-1 1 0,1 0 0,-1 0 0,1 0 0,-1 0 0,0 0 0,0 0 0,1 0 0,-1 0 0,-1 0 0,1 0 0,0 0 0,-1 0 0,1 0 0,-1 0 0,1 0 0,-1 0 0,0 0 0,0 0 0,0-1 0,0 1 0,0 0 0,0-1 0,0 1 0,0-1 0,-1 1 0,1-1 0,-1 1 0,-1 0 0,0 1 0,0-1 0,0 0 0,0 0 0,0 0 0,0 0 0,0 0 0,-1-1 0,1 1 0,0-1 0,-1 0 0,1 0 0,-1-1 0,1 1 0,-8 0 0,4-1 0,0-1 0,0 1 0,0-1 0,0-1 0,0 1 0,0-1 0,-7-3 0,-3-3 0,1 0 0,-1 0 0,2-2 0,-30-22 0,33 22 0,0 1 0,1-2 0,0 1 0,1-2 0,0 1 0,1-1 0,0-1 0,1 0 0,0 0 0,1 0 0,1-1 0,0 0 0,1 0 0,0-1 0,1 0 0,1 0 0,0 0 0,1 0 0,0-27 0,3 12-1365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17:38:12.6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2721 564 24575,'-4'-1'0,"-1"0"0,1 0 0,-1 0 0,1-1 0,0 1 0,-1-1 0,1 0 0,-4-3 0,-11-5 0,-79-27 0,-123-31 0,-107-4 0,-199-3 0,518 74 0,-36 0 0,42 1 0,1 0 0,0 0 0,-1 1 0,1-1 0,0 1 0,-1 0 0,1 0 0,0-1 0,0 1 0,0 1 0,0-1 0,0 0 0,0 0 0,0 1 0,-2 1 0,3-2 0,1-1 0,-1 1 0,1-1 0,0 0 0,-1 1 0,1-1 0,0 1 0,0-1 0,-1 1 0,1-1 0,0 1 0,0-1 0,0 1 0,-1-1 0,1 1 0,0-1 0,0 1 0,0-1 0,0 1 0,0-1 0,0 1 0,0-1 0,0 1 0,0 0 0,0-1 0,1 1 0,-1-1 0,0 1 0,0-1 0,0 1 0,1-1 0,-1 1 0,1 0 0,19 12 0,28-1 0,14-6 0,1-3 0,72-5 0,-42 0 0,341 1 0,-462 3 0,1 0 0,0 3 0,1 0 0,-46 15 0,19-5 0,-263 63-279,-380 43-1,293-68 280,377-51 47,24-4 4,7 0 14,39-8 238,182-5-190,-86 7-133,61-1 20,-93 6 0,200-31 0,-384 43 0,1 2 0,0-3 0,-1-4 0,-108-7 0,181 3 0,0 0 0,0-1 0,0 1 0,0-1 0,0 1 0,0-1 0,1 0 0,-1 0 0,0-1 0,1 1 0,-1 0 0,0-1 0,1 1 0,0-1 0,-1 0 0,1 0 0,0 0 0,0 0 0,0-1 0,0 1 0,1 0 0,-4-6 0,4 5 0,0 0 0,0 0 0,0 0 0,1-1 0,-1 1 0,1 0 0,0 0 0,0-1 0,0 1 0,0 0 0,0-1 0,1 1 0,-1 0 0,1 0 0,0-1 0,0 1 0,1 0 0,-1 0 0,0 0 0,4-4 0,0 0 0,-1 1 0,2 0 0,-1 0 0,1 0 0,0 1 0,0 0 0,0 0 0,1 0 0,0 1 0,-1 0 0,2 0 0,-1 1 0,10-4 0,14-3 0,0 2 0,33-5 0,-16 3 0,72-15 0,-30 8 0,143-48 0,-219 57 0,-23 3 0,-29 3 0,35 2 0,-123 0 0,0 5 0,0 5 0,-216 47 0,283-43 0,28-8 0,0 1 0,1 2 0,0 1 0,-43 20 0,67-24 0,13-3 0,15-5 0,117-31 0,-74 16 0,72-9 0,295-11 0,-380 33 0,-17 3 0,-26 1 0,0 0 0,0 0 0,0-1 0,-1 0 0,1-1 0,15-4 0,-24 6 0,0 0 0,-1 0 0,1-1 0,0 1 0,0 0 0,-1 0 0,1 0 0,0 0 0,0 0 0,-1 0 0,1 0 0,0-1 0,0 1 0,0 0 0,-1 0 0,1 0 0,0-1 0,0 1 0,0 0 0,0 0 0,-1 0 0,1-1 0,0 1 0,0 0 0,0 0 0,0-1 0,0 1 0,0 0 0,0 0 0,0-1 0,0 1 0,0 0 0,0 0 0,0-1 0,0 1 0,0 0 0,0 0 0,0-1 0,0 1 0,0 0 0,0 0 0,0-1 0,0 1 0,0 0 0,1 0 0,-1-1 0,0 1 0,0 0 0,0 0 0,0 0 0,1-1 0,-1 1 0,0 0 0,0 0 0,0 0 0,1 0 0,-1 0 0,0-1 0,0 1 0,1 0 0,-1 0 0,0 0 0,0 0 0,1 0 0,-1 0 0,-20-6 0,-2 3 0,1 1 0,0 2 0,-1 0 0,1 1 0,0 1 0,-1 1 0,1 1 0,-32 10 0,-18 11 0,-73 36 0,83-34 0,12-7 0,60-27 0,0 1 0,1-1 0,0 2 0,0 0 0,0 0 0,21-4 0,-32 9 0,-1 0 0,1 0 0,-1 0 0,1 0 0,-1-1 0,0 1 0,1 0 0,-1 1 0,1-1 0,-1 0 0,0 0 0,1 0 0,-1 0 0,1 0 0,-1 0 0,0 0 0,1 1 0,-1-1 0,0 0 0,1 0 0,-1 0 0,0 1 0,1-1 0,-1 0 0,0 1 0,1-1 0,-1 0 0,0 1 0,0-1 0,0 0 0,1 1 0,-1-1 0,0 0 0,0 1 0,0-1 0,0 1 0,0-1 0,1 0 0,-1 1 0,0-1 0,0 1 0,0-1 0,0 0 0,0 1 0,0-1 0,0 1 0,-1-1 0,1 0 0,0 1 0,0-1 0,0 1 0,0-1 0,0 0 0,-1 1 0,1-1 0,0 0 0,0 1 0,-1-1 0,1 0 0,0 1 0,-1-1 0,-17 23 0,2-9 0,-1-1 0,0-1 0,0-1 0,-30 14 0,-83 31 0,123-53 0,-194 74 0,-137 57 0,160-55 0,164-74 0,19-9 0,22-9 0,24-4 0,1 2 0,92-14 0,110 2 0,722 10-545,-717 19 475,547 0 70,-792-2-9,-9-1 20,-1 1 0,1 0 1,0 0-1,-1 0 0,1 1 0,-1-1 0,1 1 0,-1 0 0,8 3 0,-11-3-6,-1-1-1,0 0 1,1 0-1,-1 0 0,0 0 1,1 1-1,-1-1 1,0 0-1,0 0 0,1 1 1,-1-1-1,0 0 0,0 0 1,1 1-1,-1-1 1,0 0-1,0 1 0,0-1 1,0 0-1,1 1 1,-1-1-1,0 0 0,0 1 1,0-1-1,0 1 0,0-1 1,0 0-1,0 1 1,0-1-1,0 0 0,0 1 1,0-1-1,0 0 1,0 1-1,-1-1 0,1 0 1,0 1-1,-13 12 163,-22 5 12,-12-1-179,0-2 0,-1-2 0,-57 7 0,-152 11 0,219-28 0,-204 18 0,0-10 0,-1-12 0,-296-37 0,534 37 0,-24-2 0,-1-2 0,1 0 0,0-2 0,-34-13 0,62 20 0,0-1 0,-1 1 0,1 0 0,0-1 0,-1 1 0,1-1 0,0 0 0,0 1 0,0-1 0,-1 0 0,1 0 0,0 0 0,0 1 0,0-1 0,0 0 0,0-1 0,0 1 0,1 0 0,-1 0 0,0 0 0,0 0 0,1-1 0,-1 1 0,0-2 0,2 2 0,0 0 0,0 0 0,0 0 0,0 0 0,0 0 0,0 0 0,0 0 0,0 1 0,0-1 0,0 0 0,0 1 0,0-1 0,1 0 0,-1 1 0,0-1 0,0 1 0,1 0 0,-1 0 0,0-1 0,1 1 0,-1 0 0,0 0 0,3 0 0,134-20 0,171-17 0,-68 22 0,257-9 0,-1074 44 0,-75 44-311,-134 10-101,744-72 412,29-6-15,17-1 0,20-5 166,11 4 23,-1 1 1,47-1 0,-18 2-97,529-22-334,2 25-127,-339 2 324,496 1 59,-737-3 10,29 3-32,-42-2 30,0 0 0,0 1 0,1-1 0,-1 1 0,0-1 0,0 1 0,0 0 0,0 0 0,0 0 0,0 0 0,0 0 0,-1 1 0,1-1 0,0 0 0,2 3 0,-4-3-1,1 0 1,-1-1-1,1 1 0,-1 0 1,0-1-1,1 1 0,-1 0 0,0-1 1,1 1-1,-1 0 0,0 0 0,0-1 1,0 1-1,0 0 0,0 0 1,0-1-1,0 1 0,0 0 0,0 0 1,0 0-1,0-1 0,-1 1 1,1 0-1,0-1 0,-1 2 0,-16 16 183,10-14-150,1 0 1,-1-1 0,0 0 0,-12 4-1,-218 42-40,122-29 0,-3 2 0,-25 4 0,-176 55 0,319-81 0,0 0 0,0 0 0,1 0 0,-1 0 0,0 1 0,0-1 0,0 0 0,0 0 0,0 0 0,0 0 0,0 0 0,0 0 0,0 0 0,0 0 0,0 1 0,0-1 0,0 0 0,0 0 0,0 0 0,0 0 0,0 0 0,0 0 0,0 0 0,0 0 0,0 1 0,0-1 0,0 0 0,0 0 0,0 0 0,0 0 0,-1 0 0,1 0 0,0 0 0,0 0 0,0 0 0,0 1 0,0-1 0,0 0 0,0 0 0,0 0 0,0 0 0,0 0 0,-1 0 0,1 0 0,0 0 0,0 0 0,0 0 0,0 0 0,0 0 0,0 0 0,0 0 0,0 0 0,-1 0 0,1 0 0,0 0 0,0 0 0,0 0 0,0 0 0,0 0 0,0 0 0,14 2 0,21-1 0,-29-1 0,0-1 0,0 2 0,0-1 0,0 1 0,0 0 0,0 0 0,0 1 0,0-1 0,0 1 0,-1 1 0,7 2 0,-9-3 0,0 0 0,-1 1 0,1-1 0,-1 0 0,0 1 0,0 0 0,0-1 0,0 1 0,0 0 0,0 0 0,-1 0 0,1 0 0,-1 0 0,0 0 0,0 1 0,0-1 0,0 0 0,-1 1 0,1-1 0,-1 0 0,0 7 0,-1 3 0,0 0 0,-1 0 0,-1 0 0,0-1 0,-1 0 0,0 1 0,0-1 0,-2 0 0,1-1 0,-2 0 0,1 0 0,-2 0 0,1 0 0,-1-1 0,-11 9 0,15-15 0,-1-1 0,0 0 0,0 0 0,0 0 0,0 0 0,-1-1 0,1 0 0,0 0 0,-1-1 0,0 0 0,1 0 0,-1 0 0,0 0 0,0-1 0,0 0 0,1 0 0,-12-2 0,12 1 0,1 0 0,-1 0 0,1 0 0,0-1 0,0 0 0,-1 1 0,1-2 0,0 1 0,0 0 0,1-1 0,-1 0 0,0 1 0,1-2 0,0 1 0,0 0 0,0-1 0,0 1 0,0-1 0,1 0 0,-1 0 0,1 0 0,-3-8 0,-8-33 0,-7-53 0,2 7 0,-6-26 0,13 61 0,-31-102 0,37 146 0,0 0 0,-1 0 0,0 0 0,0 1 0,-2 0 0,1 0 0,-17-17 0,20 24 0,1 0 0,-1 1 0,0 0 0,0 0 0,0 0 0,-1 1 0,1-1 0,-1 1 0,1 0 0,-1 0 0,0 1 0,0-1 0,0 1 0,0 0 0,0 0 0,0 1 0,0 0 0,0-1 0,0 2 0,0-1 0,0 1 0,0-1 0,-6 3 0,-13 5 0,0 2 0,1 0 0,0 2 0,0 0 0,2 1 0,-1 2 0,2 0 0,0 1 0,-30 32 0,43-39 0,0 0 0,0 1 0,1 0 0,1 1 0,-1-1 0,2 1 0,-1 0 0,2 0 0,-1 0 0,1 1 0,1 0 0,-1 12 0,-1 22 0,4 83 0,2-83 0,0-16 0,1 0 0,1 1 0,2-2 0,0 1 0,17 41 0,67 134 0,-45-110 0,-34-68 0,-8-19 0,0 1 0,1 0 0,0-1 0,0 0 0,1 0 0,0 0 0,0 0 0,1-1 0,6 7 0,-12-14 0,0 0 0,0 0 0,0 0 0,1 0 0,-1 0 0,0 0 0,0 0 0,0 0 0,0 0 0,0 0 0,1 0 0,-1 0 0,0 0 0,0 0 0,0 0 0,0 0 0,0 0 0,1 0 0,-1 0 0,0 0 0,0 0 0,0 0 0,0 0 0,0 0 0,1 0 0,-1 0 0,0 0 0,0 0 0,0 0 0,0-1 0,0 1 0,0 0 0,0 0 0,1 0 0,-1 0 0,0 0 0,0 0 0,0-1 0,0 1 0,0 0 0,0 0 0,0 0 0,0 0 0,0 0 0,0-1 0,0 1 0,0 0 0,0 0 0,0 0 0,0 0 0,0 0 0,0-1 0,0 1 0,0 0 0,0 0 0,0 0 0,0 0 0,0 0 0,0-1 0,0 1 0,0 0 0,0 0 0,0 0 0,-1 0 0,0-22 0,-2-1 0,0 2 0,-1-1 0,-12-33 0,2 4 0,-3-15 0,-29-133 0,39 162 0,3-1 0,1 1 0,2-53 0,4 56 0,10-42 0,-6 46 0,4-57 0,-10 68 0,-1 1 0,-1 0 0,0 0 0,-1 0 0,-1 0 0,-9-27 0,10 38 0,-1 0 0,0 0 0,-1 0 0,0 0 0,0 1 0,0 0 0,-1 0 0,0 0 0,0 0 0,-1 1 0,1 0 0,-1 0 0,0 0 0,0 1 0,-1 0 0,1 0 0,-1 0 0,-9-3 0,-6-1 0,0 0 0,0 1 0,-1 1 0,0 0 0,0 2 0,0 1 0,-40 0 0,61 3 0,-1 0 0,1 0 0,-1 1 0,1-1 0,-1 0 0,1 1 0,0-1 0,-1 1 0,1 0 0,0 0 0,-1 0 0,1 0 0,0 0 0,0 1 0,0-1 0,0 1 0,0-1 0,0 1 0,0 0 0,0 0 0,1-1 0,-1 1 0,1 0 0,0 1 0,-1-1 0,1 0 0,0 0 0,0 0 0,0 1 0,0-1 0,1 1 0,-1-1 0,1 0 0,-1 1 0,1-1 0,0 1 0,0 3 0,1 3 0,0-1 0,0 0 0,1 0 0,0 0 0,0 0 0,1 0 0,0 0 0,1 0 0,0-1 0,4 8 0,28 37 0,2-1 0,80 82 0,-106-121 0,1 0 0,1 0 0,0-2 0,1 1 0,0-2 0,0 0 0,27 11 0,-33-17 0,0 0 0,1 0 0,-1-1 0,1 0 0,0-1 0,-1 0 0,1-1 0,0 0 0,0 0 0,-1-1 0,1 0 0,0-1 0,-1 0 0,1 0 0,14-7 0,3-3 0,46-30 0,-51 27 0,2 2 0,47-21 0,25 4 0,1 4 0,0 5 0,2 4 0,114-5 0,403 13 0,-499 11 0,-76-3 0,-22 1 0,0 0 0,0 1 0,35 6 0,-53-7 0,0 0 0,0 0 0,0 0 0,1 1 0,-1-1 0,0 0 0,0 1 0,0-1 0,0 1 0,0-1 0,0 1 0,0 0 0,0-1 0,-1 1 0,1 0 0,0-1 0,0 1 0,0 0 0,-1 0 0,1 0 0,0 1 0,-1-1 0,0 0 0,0 0 0,0-1 0,0 1 0,0 0 0,0 0 0,0 0 0,0 0 0,-1 0 0,1-1 0,0 1 0,-1 0 0,1 0 0,0-1 0,-1 1 0,1 0 0,-1 0 0,1-1 0,-1 1 0,-1 1 0,-4 3 0,0 1 0,-1-1 0,0 0 0,-8 4 0,13-8 0,-494 296 0,489-293 0,-4 3 0,0 0 0,0 0 0,-13 14 0,24-21 0,0 0 0,-1 0 0,1 0 0,0 0 0,0 0 0,0 0 0,-1 1 0,1-1 0,0 0 0,0 0 0,0 0 0,0 0 0,0 1 0,-1-1 0,1 0 0,0 0 0,0 0 0,0 0 0,0 1 0,0-1 0,0 0 0,0 0 0,0 1 0,0-1 0,0 0 0,0 0 0,0 0 0,0 1 0,0-1 0,0 0 0,0 0 0,0 1 0,0-1 0,0 0 0,0 0 0,0 0 0,0 1 0,0-1 0,0 0 0,0 0 0,0 0 0,1 1 0,11 0 0,15-8 0,150-80 0,-11 5 0,-137 70 0,1 2 0,0 0 0,60-10 0,136 7 0,-13 1 0,-174 12 0,-39 0 0,1 0 0,-1 0 0,0 0 0,1 0 0,-1 0 0,0 0 0,0 0 0,1 0 0,-1 0 0,0 0 0,1 0 0,-1 0 0,0 1 0,0-1 0,1 0 0,-1 0 0,0 0 0,0 0 0,1 1 0,-1-1 0,0 0 0,0 0 0,1 1 0,-1-1 0,0 0 0,0 0 0,0 1 0,0-1 0,0 0 0,0 1 0,1-1 0,-1 1 0,-14 12 0,5-9 0,1 0 0,-1 0 0,0 0 0,0-1 0,0-1 0,-11 2 0,11-4 0,12-5 0,15-7 0,13-1 0,1 2 0,0 0 0,48-8 0,-6 2 0,24-10 0,655-148 0,-687 166 0,112-1 0,-174 10 0,-1 0 0,1 0 0,-1 0 0,1 1 0,-1 0 0,1-1 0,-1 1 0,0 1 0,7 2 0,-10-4 0,1 0 0,-1 0 0,0 1 0,1-1 0,-1 0 0,0 0 0,1 1 0,-1-1 0,0 0 0,0 1 0,0-1 0,1 0 0,-1 1 0,0-1 0,0 0 0,0 1 0,0-1 0,1 0 0,-1 1 0,0-1 0,0 0 0,0 1 0,0-1 0,0 1 0,0-1 0,0 0 0,0 1 0,0-1 0,0 0 0,0 1 0,-1 0 0,0 0 0,0 1 0,0-1 0,0 0 0,0 0 0,0 1 0,0-1 0,-1 0 0,1 0 0,0 0 0,-1 0 0,1-1 0,-3 2 0,-24 11 0,-1-1 0,-31 8 0,-12 5 0,-424 145 0,475-164 0,-47 17 0,61-17 0,17-5 0,20-6 0,115-44 0,-106 33 0,1 3 0,0 1 0,46-8 0,-31 13 0,-31 5 0,-1 0 0,1-2 0,-1-1 0,0-1 0,41-16 0,-62 21 0,0 0 0,0 1 0,-1-1 0,1 0 0,0-1 0,-1 1 0,1 0 0,-1 0 0,1-1 0,-1 1 0,0-1 0,1 1 0,-1-1 0,1-2 0,-1 3 0,-1 0 0,0 0 0,0 0 0,0 0 0,0 0 0,0 0 0,-1 1 0,1-1 0,0 0 0,0 0 0,-1 0 0,1 0 0,0 1 0,-1-1 0,1 0 0,-1 0 0,1 1 0,-1-1 0,1 0 0,-1 1 0,1-1 0,-1 0 0,0 1 0,1-1 0,-1 1 0,0-1 0,0 1 0,1-1 0,-1 1 0,0 0 0,0-1 0,-1 1 0,-13-7 0,0 1 0,-1 0 0,0 1 0,0 1 0,0 1 0,-30-3 0,66-2 0,37-8 0,-42 13 0,1-1 0,-1 0 0,0-1 0,0-1 0,0 0 0,-1-1 0,22-15 0,90-73 0,-33 21 0,98-76 0,-172 135 0,-10 8 0,6-6 0,0 0 0,26-29 0,-38 39 0,0-1 0,-1 1 0,0 0 0,1-1 0,-1 0 0,0 1 0,-1-1 0,1 0 0,-1 0 0,1 0 0,-1 0 0,0 0 0,-1 0 0,1-1 0,-1 1 0,0 0 0,0 0 0,0 0 0,0-1 0,-2-4 0,1 6 0,-1 0 0,1 0 0,-1 0 0,0 1 0,0-1 0,0 0 0,0 1 0,-1 0 0,1-1 0,-1 1 0,1 0 0,-1 0 0,0 0 0,0 0 0,0 1 0,0-1 0,0 1 0,0 0 0,0 0 0,0 0 0,0 0 0,-1 1 0,1-1 0,0 1 0,-5-1 0,2 1 0,0 0 0,0-1 0,0 2 0,0-1 0,0 1 0,0 0 0,0 0 0,0 0 0,1 1 0,-1 0 0,0 0 0,1 1 0,-9 4 0,7 0 0,0-1 0,0 1 0,1 0 0,0 1 0,0 0 0,1 0 0,0 0 0,1 0 0,-1 1 0,1 0 0,1 0 0,0 0 0,0 0 0,1 0 0,-2 18 0,0 14 0,2 0 0,4 58 0,-1-52 0,3 369 0,-3-385 0,3 0 0,8 41 0,1-2 0,-12-216 0,-26-178 0,-28 1 0,37 238 0,11 55 0,2 2 0,-2 0 0,-1 0 0,-2 1 0,0 0 0,-2 0 0,-15-29 0,24 53 0,-1 0 0,1 0 0,-1 1 0,0-1 0,0 1 0,0-1 0,0 1 0,0 0 0,-1 0 0,1 0 0,-1 0 0,1 0 0,-1 0 0,0 1 0,0-1 0,1 1 0,-1 0 0,0 0 0,0 0 0,0 0 0,-1 0 0,1 1 0,0-1 0,0 1 0,0 0 0,0 0 0,-1 0 0,1 1 0,0-1 0,0 1 0,0-1 0,0 1 0,-5 2 0,1 0 0,0 1 0,1 0 0,-1 0 0,1 0 0,0 1 0,0 0 0,1 0 0,-1 0 0,1 1 0,0-1 0,1 1 0,0 1 0,-5 6 0,-1 7 0,1 1 0,1 1 0,0-1 0,2 1 0,-6 32 0,-7 116 0,7-50 0,-3-27 0,6-42 0,-4 79 0,12-128 0,1-1 0,0 0 0,0 0 0,-1 1 0,1-1 0,0 0 0,1 1 0,-1-1 0,0 0 0,0 0 0,0 1 0,1-1 0,-1 0 0,1 0 0,-1 1 0,1-1 0,-1 0 0,1 0 0,0 0 0,-1 0 0,1 0 0,0 0 0,0 0 0,0 0 0,0 0 0,0 0 0,0 0 0,1 0 0,0-1 0,0 0 0,-1 0 0,1-1 0,-1 1 0,1-1 0,-1 1 0,1-1 0,-1 1 0,0-1 0,1 0 0,-1 0 0,0 0 0,1 0 0,-1 0 0,0 0 0,0 0 0,0 0 0,0 0 0,0-1 0,0 1 0,0 0 0,1-3 0,11-17 0,-1-1 0,12-32 0,9-17 0,31-51 0,31-56 0,-87 164 0,24-43 0,-30 53 0,-1 0 0,1 0 0,-1 0 0,0 0 0,0-1 0,0 1 0,-1 0 0,1 0 0,-1-1 0,0 1 0,-1-9 0,0 11 0,0 0 0,0 0 0,0 0 0,0 0 0,0 1 0,0-1 0,-1 0 0,1 0 0,-1 1 0,1-1 0,-1 1 0,0-1 0,1 1 0,-1 0 0,0 0 0,0-1 0,0 1 0,0 1 0,0-1 0,0 0 0,0 0 0,0 1 0,-1-1 0,1 1 0,-4 0 0,-8-2 0,0 1 0,-27 2 0,26-1 0,-24 0 0,0 2 0,1 2 0,-1 1 0,-54 15 0,-312 111 25,193-60-207,-31 10 4,-331 102-236,400-136 316,-240 32 0,290-67 98,123-12 9,-1 0-1,1 0 1,0 0 0,0 0-1,-1 0 1,1 0 0,0 0-1,0 0 1,-1 0 0,1-1-1,0 1 1,0 0 0,0-1-1,-1 1 1,1-1 0,-1 0 0,2 0 2,0 1 0,0 0 0,0-1 0,0 1 1,0-1-1,0 1 0,0-1 0,0 1 0,0-1 1,0 1-1,0 0 0,1-1 0,-1 1 0,0-1 1,0 1-1,0 0 0,1-1 0,-1 1 0,0 0 1,1-1-1,-1 1 0,0 0 0,1-1 1,-1 1-1,0 0 0,1 0 0,-1-1 0,1 1 1,37-23 460,142-46-472,-67 28 0,-43 16 0,1 3 0,1 3 0,1 3 0,0 4 0,1 2 0,148 1 0,-184 14 0,-27 2 0,-11-6 0,0 0 0,0-1 0,-1 1 0,1-1 0,0 1 0,-1 0 0,1-1 0,-1 1 0,1-1 0,0 1 0,-1-1 0,0 1 0,1-1 0,-1 0 0,1 1 0,-1-1 0,1 0 0,-1 1 0,0-1 0,1 0 0,-1 0 0,0 1 0,1-1 0,-2 0 0,-40 15 0,-63 15 0,20-8 0,-471 150 0,548-170 0,-37 9 0,43-10 0,1-1 0,-1 0 0,0 0 0,1 1 0,-1-1 0,0 0 0,1 0 0,-1-1 0,0 1 0,1 0 0,-1-1 0,0 1 0,1 0 0,-1-1 0,1 0 0,-1 1 0,1-1 0,-1 0 0,1 0 0,0 0 0,-2-1 0,2 1 0,1 0 0,-1-1 0,1 1 0,0 0 0,0 0 0,0 0 0,0 0 0,0 0 0,0 0 0,0 0 0,0 0 0,0-1 0,0 1 0,0 0 0,1 0 0,-1 0 0,1 0 0,-1 0 0,0 0 0,1 0 0,0 0 0,-1 0 0,1 0 0,0 0 0,18-23 0,-19 24 0,11-11 0,1 1 0,-1 0 0,2 1 0,-1 1 0,26-13 0,71-28 0,-60 33 0,98-21 0,-99 28 0,-1-3 0,62-23 0,-62 17 0,-30 13 0,0-1 0,-1-1 0,18-10 0,-33 16 0,0 1 0,0-1 0,0 0 0,0 0 0,1 0 0,-1 0 0,0 0 0,0 0 0,-1 0 0,1 0 0,0 0 0,0 0 0,0 0 0,-1-1 0,1 0 0,0 1 0,-1 0 0,0 1 0,0-1 0,0 0 0,0 1 0,0-1 0,0 0 0,-1 1 0,1-1 0,0 0 0,0 1 0,0-1 0,-1 1 0,1-1 0,0 0 0,0 1 0,-1-1 0,1 1 0,-1-1 0,1 1 0,0-1 0,-2 0 0,-1-1 0,1 0 0,-1 0 0,0 1 0,0-1 0,0 1 0,-1-1 0,1 1 0,0 0 0,0 0 0,-1 1 0,-5-1 0,-9 0 0,0 0 0,0 2 0,0 0 0,-30 7 0,-74 23 0,68-16 0,-26 6 0,1 4 0,-89 41 0,141-58 0,15-7 0,10-2 0,11-5 0,-1 2 0,1-1 0,1 2 0,-1-1 0,18-4 0,-3 1 0,-7 1 0,220-67 0,-188 61 0,0 3 0,98-8 0,-11 2 0,-88 8 0,56 0 0,549 8 0,-650-2 0,1 1 0,0 0 0,0 0 0,-1 0 0,1 0 0,0 1 0,0-1 0,-1 1 0,1 0 0,0 0 0,-1 1 0,1-1 0,-1 1 0,1 0 0,-1-1 0,0 2 0,0-1 0,0 0 0,0 0 0,0 1 0,0 0 0,-1 0 0,1-1 0,-1 2 0,0-1 0,0 0 0,0 0 0,0 1 0,-1-1 0,3 7 0,18 45 0,-2 1 0,24 109 0,-38-141 0,0-1 0,2 0 0,1 0 0,0 0 0,14 21 0,-11-26 0,1-1 0,0 0 0,1-1 0,1-1 0,23 19 0,13 14 0,-34-33 0,1-1 0,0-1 0,2 0 0,-1-2 0,1 0 0,26 10 0,0 1 0,2-1 0,52 15 0,-77-28 0,-18-6 0,0-1 0,0 0 0,0 0 0,1 0 0,-1 0 0,0-1 0,1 0 0,7-1 0,-11 1 0,-1 0 0,0 0 0,1-1 0,-1 1 0,0-1 0,1 1 0,-1-1 0,0 1 0,0-1 0,1 0 0,-1 1 0,0-1 0,0 0 0,0 0 0,0 0 0,0 0 0,0 0 0,0 0 0,0 0 0,-1 0 0,1 0 0,0 0 0,0-1 0,-1 1 0,1 0 0,-1-1 0,0 1 0,1 0 0,-1-1 0,0 1 0,1 0 0,-1-1 0,0 1 0,0 0 0,0-1 0,-1 1 0,1-1 0,0 1 0,-1-2 0,0-1 0,0-1 0,0 1 0,-1 0 0,0 0 0,1 0 0,-1 0 0,-1 0 0,1 1 0,-1-1 0,1 1 0,-1-1 0,0 1 0,0 0 0,0 0 0,-1 0 0,1 1 0,-5-3 0,-8-5 0,-1 1 0,-31-11 0,22 9 0,-4-2 0,-293-134 0,256 112 0,2-3 0,-103-78 0,132 88 0,16 13 0,-32-30 0,47 39 0,0 0 0,0 0 0,0 0 0,0-1 0,1 1 0,0-1 0,1-1 0,0 1 0,-4-13 0,4 10 0,0 0 0,0 0 0,-1 1 0,0-1 0,-1 1 0,0 0 0,0 0 0,-10-12 0,10 16 0,0 1 0,0-1 0,0 1 0,-1 0 0,1 0 0,-1 1 0,0-1 0,0 1 0,0 0 0,0 1 0,-1 0 0,1 0 0,-14-2 0,-131-16 0,-156 0 0,170 13 0,-240-4 0,-258-22 0,628 32 0,1 1 0,1-1 0,-1 1 0,1-1 0,-1 0 0,1-1 0,0 1 0,-1-1 0,1 0 0,-7-4 0,12 6 0,0-1 0,0 1 0,0 0 0,-1 0 0,1 0 0,0 0 0,0 0 0,0 0 0,0 0 0,0 0 0,0-1 0,-1 1 0,1 0 0,0 0 0,0 0 0,0 0 0,0-1 0,0 1 0,0 0 0,0 0 0,0 0 0,0 0 0,0-1 0,0 1 0,0 0 0,0 0 0,0 0 0,0 0 0,0-1 0,0 1 0,0 0 0,0 0 0,0 0 0,0 0 0,0-1 0,0 1 0,0 0 0,0 0 0,0 0 0,0 0 0,1-1 0,-1 1 0,0 0 0,0 0 0,0 0 0,0 0 0,0 0 0,1 0 0,11-6 0,16 1 0,232-10 0,833-87 0,505 30 0,-1549 71 0,-33-1 0,0 2 0,0 0 0,0 1 0,1 0 0,26 7 0,-31-1-1365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17:37:27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17:38:20.3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4625 157 24575,'1'0'0,"0"0"0,1-1 0,-1 1 0,0 0 0,0 0 0,0 0 0,1 1 0,-1-1 0,0 0 0,0 0 0,0 1 0,0-1 0,1 0 0,-1 1 0,0-1 0,0 1 0,0 0 0,0-1 0,0 1 0,0 0 0,0 0 0,-1-1 0,1 1 0,0 0 0,0 0 0,0 1 0,-1 0 0,0-1 0,0 0 0,-1 0 0,1 1 0,0-1 0,-1 0 0,1 0 0,-1 0 0,0 0 0,1 0 0,-1 1 0,0-1 0,0 0 0,0 0 0,1-1 0,-1 1 0,0 0 0,0 0 0,0 0 0,0-1 0,-1 1 0,1 0 0,0-1 0,0 1 0,0-1 0,-2 1 0,-15 7 0,0 0 0,0-2 0,0 0 0,-32 5 0,-83 7 0,78-12 0,-9 1-4,-742 81-490,-3-34 50,763-52 492,0 0 297,-70-6 1,114 4-334,0 0 0,1 0 0,-1-1 0,0 1 0,1 0 0,-1-1 0,0 0 0,0 1 0,1-1 0,-1 0 0,1 0 0,-4-2 0,5 3-10,0 0 0,0-1 0,-1 1 0,1 0 0,0-1 0,0 1-1,-1-1 1,1 1 0,0-1 0,0 1 0,0-1 0,0 1 0,0 0 0,0-1-1,0 1 1,0-1 0,0 1 0,0-1 0,0 1 0,0-1 0,0 1-1,0-1 1,0 1 0,0-1 0,1 1 0,-1 0 0,0-1 0,0 1 0,1-1-1,1-2-1,0 1-1,0-1 0,1 1 0,-1 0 1,1 0-1,0 0 0,-1 0 0,1 0 1,0 1-1,0-1 0,7-1 0,37-11 1,1 3 0,0 2 0,1 3 0,72-2 0,22-3 0,135-18 0,337-49 0,-412 37 0,107-18 0,-1 26 0,-805 38 0,-340 4-1788,2 36-47,-115 81 1710,930-116 1797,19-10-1655,43-1 1539,117-21-1127,5-2-355,740-59-1553,1102-37-1988,-1575 115 4325,-416 6-295,-23 0 177,-30 0 347,-935 15-258,252-3-2209,698-13 1316,-1024 22-2209,4 37 383,844-34 2779,191-23-762,-27 7 318,32-9-380,0 1-1,1-1 0,-1 1 0,1 0 1,0-1-1,-1 1 0,1 0 0,0 0 1,-1 0-1,1 0 0,0 0 0,0 0 1,0 0-1,0 1 0,0-1 0,-1 2 1,2-3-14,0 1 1,0 0 0,0 0 0,1 0-1,-1-1 1,0 1 0,0 0-1,1 0 1,-1-1 0,1 1 0,-1 0-1,0-1 1,1 1 0,-1 0 0,1-1-1,0 1 1,-1-1 0,1 1 0,-1-1-1,1 1 1,0-1 0,-1 1 0,1-1-1,0 0 1,0 1 0,-1-1-1,1 0 1,0 0 0,0 0 0,-1 1-1,1-1 1,0 0 0,0 0 0,0 0-1,0 0 1,34 5 973,-34-5-965,264 5 827,-149-8-799,2119-78-3777,-2082 71 3650,702-28-228,-1030 48 3681,-118 28-2896,132-15-619,-1030 150-2957,9 49 778,922-162 3122,527-117 3407,247-47-4002,1023-81-1229,-1502 181 980,90-9 85,197 5 0,-507 12 899,-1798 44-3779,664 53 105,1264-93 4819,74-7-1217,31-2 279,359-35 74,62 1-1391,156-8-230,1 28 150,-608 16 316,-18-1 4,-5 1 15,-30-1 220,-67 5-347,0 4 0,-109 24 0,-139 55 0,344-87 0,-7 2 0,1 0 0,-1 1 0,1 0 0,0 0 0,-14 9 0,24-13 0,-1 0 0,1 0 0,0 0 0,0 1 0,-1-1 0,1 0 0,0 0 0,-1 0 0,1 0 0,0 1 0,0-1 0,-1 0 0,1 0 0,0 1 0,0-1 0,0 0 0,-1 0 0,1 1 0,0-1 0,0 0 0,0 0 0,0 1 0,0-1 0,-1 0 0,1 1 0,0-1 0,0 0 0,0 1 0,0-1 0,0 0 0,0 1 0,0-1 0,0 0 0,0 1 0,0-1 0,0 0 0,1 1 0,-1-1 0,0 0 0,0 1 0,0-1 0,0 0 0,0 0 0,1 1 0,17 6 0,25-3 0,9-6 0,-1-2 0,61-12 0,4-1 0,1109-66 0,-1204 82 0,148-6 0,-180 15 0,-17 3 0,-88 21 0,-183 27 0,192-41 0,-995 193-1161,233-42 236,769-151 854,29-7 68,0 3 1,-74 25 0,107-21 467,38-18-432,-1 0 0,1 0 1,-1 1-1,1-1 0,0 0 0,-1 0 0,1 1 0,0-1 1,-1 0-1,1 1 0,0-1 0,-1 0 0,1 1 1,0-1-1,0 0 0,-1 1 0,1-1 0,0 1 0,0-1 1,0 0-1,-1 1 0,1-1 0,0 1 0,0-1 1,0 1-1,1 0 6,-1 0 1,1-1-1,0 1 1,0-1-1,0 1 1,-1-1-1,1 1 1,0-1 0,0 1-1,0-1 1,0 0-1,0 0 1,0 1-1,0-1 1,0 0-1,0 0 1,0 0-1,1 0 1,18 0-24,1 0-1,-1-2 1,0 0 0,0-2 0,33-8 0,-6 1-26,512-75 10,5 39 0,-194 26 0,117-10 0,-468 30 0,0-2 0,-1 0 0,1 0 0,22-9 0,-39 12 0,-1-1 0,1 0 0,0 1 0,-1-1 0,1 0 0,-1 1 0,1-1 0,-1 0 0,0 0 0,1 0 0,-1-1 0,0 1 0,0 0 0,2-2 0,-3 2 0,0 1 0,0 0 0,0-1 0,0 1 0,0-1 0,0 1 0,0-1 0,0 1 0,0-1 0,0 1 0,-1 0 0,1-1 0,0 1 0,0-1 0,0 1 0,0-1 0,-1 1 0,1 0 0,0-1 0,-1 1 0,1 0 0,0-1 0,0 1 0,-1 0 0,1-1 0,-1 1 0,1 0 0,0 0 0,-1-1 0,1 1 0,0 0 0,-1 0 0,-5-3 0,0 1 0,0 0 0,0 0 0,0 1 0,0-1 0,-9 1 0,-121-6 0,0 5 0,-139 18 0,-1867 100-1772,1579-86 1661,757-56 1994,350-77-2364,-298 60 103,865-143-1136,12 76 306,-1080 108 1247,45-2 552,110 8 0,-195-4-497,0 0 0,0 0-1,0 1 1,0-1 0,0 1 0,-1 0 0,1 0 0,0 0 0,0 0 0,-1 0-1,1 0 1,-1 1 0,5 2 0,-7-4-71,0 1 0,0-1-1,1 0 1,-1 1 0,0-1-1,0 1 1,0-1 0,0 0 0,0 1-1,0-1 1,0 1 0,0-1 0,0 0-1,0 1 1,0-1 0,0 1 0,0-1-1,0 0 1,0 1 0,0-1 0,0 1-1,0-1 1,-1 0 0,1 1 0,0-1-1,0 0 1,0 1 0,-1-1-1,1 0 1,0 1 0,-1-1 0,-22 16 295,-322 126-318,252-107 0,11-7 0,-20 8 0,100-35 0,1 0 0,-1-1 0,0 1 0,1 0 0,-1 0 0,1 0 0,-1 0 0,1 0 0,-1 0 0,1 0 0,0 0 0,-1 1 0,0 1 0,2-3 0,0 1 0,0-1 0,0 0 0,0 1 0,0-1 0,0 1 0,0-1 0,0 0 0,0 1 0,0-1 0,1 0 0,-1 1 0,0-1 0,0 0 0,0 1 0,1-1 0,-1 0 0,0 1 0,0-1 0,1 0 0,-1 1 0,0-1 0,0 0 0,1 0 0,-1 1 0,0-1 0,1 0 0,-1 0 0,0 0 0,1 0 0,-1 0 0,1 1 0,-1-1 0,0 0 0,1 0 0,7 2 0,0 0 0,0-1 0,1 0 0,10 1 0,363 4 0,1480 148-1156,-1791-147 1156,3-1 0,112 26 0,-180-30 47,-7 0 74,-14 2 253,-30-1 211,-663 36-911,2 32-574,255-23 985,-133 21-182,517-61 94,53-6-4,0 0 50,0 0-1,-1-1 1,-26-2 0,40 1-35,1 0 0,-1 1 1,1-1-1,0 0 1,-1 0-1,1 0 0,-1 0 1,1 0-1,-1-1 1,1 1-1,-1 0 1,1 0-1,-1 0 0,1 0 1,-1 0-1,1-1 1,0 1-1,-1 0 0,1 0 1,-1-1-1,1 1 1,0 0-1,-1-1 0,1 1 1,0 0-1,-1-1 1,1 1-1,0-1 0,0 1 1,-1 0-1,1-1 1,0 1-1,0-1 1,0 1-1,0-1 0,-1 0 1,14-13 356,25-8 65,345-151-430,290-128 0,-356 154 0,-186 93 0,-112 47 0,1 1 0,0 2 0,0 0 0,36-3 0,-119 50 0,-26 11 0,64-41 0,0 2 0,1 1 0,1 0 0,-30 28 0,47-38 0,-1 0 0,1 0 0,0 1 0,0 0 0,-8 12 0,14-19 0,-1 1 0,1 0 0,0-1 0,-1 1 0,1 0 0,0-1 0,0 1 0,-1 0 0,1 0 0,0-1 0,0 1 0,0 0 0,0 0 0,0 0 0,0-1 0,0 1 0,0 0 0,0 0 0,1-1 0,-1 1 0,0 0 0,0 0 0,1-1 0,-1 2 0,2-1 0,-1 0 0,0 0 0,0-1 0,1 1 0,-1 0 0,1 0 0,-1-1 0,0 1 0,1-1 0,0 1 0,-1-1 0,1 0 0,-1 0 0,1 0 0,-1 1 0,1-1 0,1-1 0,141-8 0,-34 0 0,214-6 0,437-5 0,-818 21 11,0 3 0,-83 15 0,-118 38-52,114-24-102,-1001 151-611,1092-179 754,15 0 0,-1-1 0,0-2 0,-75-7 0,110 4-2,-1 1-1,1-1 0,-1 0 0,1-1 1,0 1-1,-1-1 0,1 0 0,0 0 0,0 0 1,0-1-1,0 1 0,-4-5 0,7 6 25,0 0 0,0-1 0,0 1 0,0 0 0,1-1 0,-1 1 0,0 0 0,0-1 0,1 1 0,-1-1 0,1 0 0,0 1 0,-1-1 0,1 1 0,0-1 0,0 1-1,0-1 1,0 0 0,0 1 0,0-1 0,0 1 0,1-1 0,-1 0 0,1 1 0,-1-1 0,1 1 0,-1-1 0,1 1 0,0 0 0,0-1 0,0 1 0,-1 0 0,2-1 0,-1 1 0,1-2-1,8-6 6,-1-1 0,2 1 0,-1 0 0,1 1 0,0 0 0,16-7 0,76-35-65,122-44 38,241-67 0,-380 136 0,130-34 0,-176 51 0,1 1 0,-1 2 0,62 1 0,414 8-181,-389-4-1003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17:36:27.1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1588 0 24575,'-1'7'0,"0"1"0,0-1 0,0 0 0,-1 0 0,0 0 0,-1 0 0,1 0 0,-1 0 0,0-1 0,-5 7 0,-7 11 0,-24 27 0,23-31 0,4-4 0,-81 99 0,77-98 0,0-1 0,0 0 0,-1-2 0,-30 20 0,37-29 0,0 0 0,-1 0 0,0-1 0,0-1 0,0 0 0,0 0 0,-1-1 0,-18 1 0,-11-1 0,-45-5 0,25 0 0,-286 1 0,342 2 0,1 0 0,-1 0 0,0 0 0,0-1 0,0 0 0,0 0 0,-7-3 0,12 4 0,0 0 0,-1 0 0,1 0 0,0-1 0,-1 1 0,1 0 0,0 0 0,-1-1 0,1 1 0,0 0 0,0 0 0,-1-1 0,1 1 0,0 0 0,0 0 0,0-1 0,0 1 0,-1 0 0,1-1 0,0 1 0,0 0 0,0-1 0,0 1 0,0-1 0,0 1 0,0 0 0,0-1 0,0 1 0,0 0 0,0-1 0,0 1 0,0 0 0,0-1 0,0 1 0,0-1 0,2-1 0,-1 0 0,0 0 0,1 1 0,-1-1 0,1 1 0,0-1 0,-1 1 0,1-1 0,0 1 0,3-2 0,104-76 0,-17 10 0,-82 64 0,1 0 0,-1 0 0,1 1 0,0 0 0,0 1 0,0 0 0,1 1 0,-1 0 0,1 1 0,-1 0 0,13 1 0,7-1 0,-7-4 0,-18 0 0,-17 0 0,-10 2 0,0 1 0,0 2 0,0 0 0,0 1 0,-32 6 0,6-2 0,-22 2 0,-488 30 0,557-37 0,-27 0 0,0 1 0,0 1 0,-32 7 0,43-2 0,27-2 0,32 0 0,49-5 0,1-4 0,-1-4 0,0-4 0,117-31 0,-183 36 0,-15 3 0,-1 1 0,1 1 0,0-1 0,0 2 0,0-1 0,0 1 0,0 1 0,0 0 0,16 3 0,-25-3 0,0 1 0,-1-1 0,1 1 0,0-1 0,-1 1 0,1 0 0,-1 0 0,1 0 0,-1 0 0,0 0 0,1 0 0,-1 0 0,0 0 0,0 1 0,0-1 0,1 0 0,-1 1 0,-1-1 0,1 1 0,0-1 0,0 1 0,0 2 0,0-1 0,-1 0 0,0 0 0,0-1 0,0 1 0,0 0 0,0 0 0,0 0 0,-1 0 0,0 0 0,1-1 0,-1 1 0,-2 4 0,-2 2 0,0 0 0,0 1 0,-1-2 0,0 1 0,-1-1 0,-11 12 0,-37 27 0,-2-3 0,-93 55 0,-2 2 0,108-70 0,7-6 0,2 1 0,-39 39 0,73-65 0,1 0 0,-1 1 0,1-1 0,-1 0 0,1 1 0,-1-1 0,1 1 0,0-1 0,-1 1 0,1-1 0,0 1 0,-1-1 0,1 1 0,0-1 0,0 1 0,-1-1 0,1 1 0,0 0 0,0-1 0,0 1 0,0-1 0,0 2 0,11-1 0,23-11 0,-32 9 0,58-23 0,60-35 0,32-14 0,-116 59 0,0-1 0,-1-2 0,38-25 0,-72 41 0,1 0 0,-1 0 0,1 0 0,-1 0 0,0 0 0,0 0 0,1 0 0,-1-1 0,0 1 0,0 0 0,0-1 0,-1 1 0,2-2 0,-2 3 0,0-1 0,0 1 0,0 0 0,0-1 0,0 1 0,0 0 0,-1-1 0,1 1 0,0 0 0,0-1 0,0 1 0,0 0 0,-1-1 0,1 1 0,0 0 0,0 0 0,0-1 0,-1 1 0,1 0 0,0 0 0,-1 0 0,1-1 0,0 1 0,0 0 0,-1 0 0,1 0 0,0 0 0,-1 0 0,1-1 0,0 1 0,-1 0 0,1 0 0,0 0 0,-1 0 0,0 0 0,-5 0 0,-1-1 0,0 1 0,1 1 0,-1-1 0,-8 3 0,-129 31 0,88-18 0,-107 14 0,146-28 0,0 0 0,0 0 0,0-1 0,0-1 0,0 0 0,-33-6 0,48 5 0,1 1 0,-1 0 0,1 0 0,-1-1 0,1 1 0,-1-1 0,1 1 0,-1-1 0,1 1 0,-1-1 0,1 0 0,0 0 0,-1 0 0,1 0 0,0 0 0,0 0 0,0 0 0,0 0 0,0 0 0,0-1 0,0 1 0,0 0 0,0-1 0,1 1 0,-1-1 0,1 1 0,-1-1 0,1 1 0,-1-1 0,1 1 0,0-1 0,-1 1 0,1-1 0,0 1 0,0-1 0,0 0 0,1 1 0,-1-1 0,0 1 0,1-1 0,-1 1 0,0-1 0,1 1 0,1-3 0,1-3 0,1 0 0,0 1 0,1-1 0,-1 1 0,1 0 0,0 1 0,11-10 0,110-86 0,-87 72 0,-86 114 0,35-61 0,1 1 0,-9 29 0,16-44 0,2 0 0,-1 0 0,1 0 0,1 1 0,0-1 0,0 0 0,1 1 0,2 17 0,0-23 0,-1-1 0,0 0 0,1 0 0,0 1 0,0-1 0,1 0 0,-1-1 0,1 1 0,-1 0 0,1-1 0,0 1 0,1-1 0,-1 0 0,0 0 0,1-1 0,0 1 0,0-1 0,0 1 0,0-1 0,6 2 0,10 4 0,0-1 0,0-1 0,24 3 0,-27-5 0,47 8 0,1-3 0,83 0 0,133-12 0,-234 0 0,1-3 0,-1-1 0,51-15 0,135-51 0,-142 43 0,-76 25 0,39-14 0,-51 18 0,0-1 0,0 1 0,0 0 0,-1-1 0,1 0 0,0 0 0,-1 0 0,0 0 0,1 0 0,-1 0 0,0-1 0,0 1 0,3-5 0,-5 7 0,0-1 0,0 1 0,0 0 0,-1-1 0,1 1 0,0 0 0,0 0 0,0-1 0,0 1 0,0 0 0,0 0 0,0-1 0,-1 1 0,1 0 0,0 0 0,0-1 0,0 1 0,0 0 0,-1 0 0,1 0 0,0 0 0,0-1 0,-1 1 0,1 0 0,0 0 0,0 0 0,-1 0 0,1 0 0,0 0 0,0-1 0,-1 1 0,1 0 0,0 0 0,-1 0 0,1 0 0,0 0 0,0 0 0,-1 0 0,1 0 0,0 0 0,-1 1 0,1-1 0,0 0 0,0 0 0,-1 0 0,1 0 0,0 0 0,0 0 0,-1 1 0,-18 2 0,-12 7 0,0 1 0,1 2 0,0 1 0,-55 35 0,-8 4 0,-185 103 0,72-38 0,182-105 0,-67 33 0,83-42 0,-1-1 0,0 0 0,0 0 0,0-1 0,0 0 0,0-1 0,0 0 0,-12 0 0,19-1 0,0 0 0,0 0 0,0 0 0,0 0 0,0 0 0,0-1 0,0 1 0,0 0 0,1-1 0,-1 0 0,0 1 0,0-1 0,0 0 0,1 0 0,-1 0 0,0 0 0,1 0 0,-1-1 0,1 1 0,-1 0 0,1-1 0,0 1 0,-1-1 0,1 1 0,0-1 0,0 0 0,0 1 0,0-1 0,1 0 0,-1 0 0,0-2 0,1 1 0,0-1 0,0 0 0,0 0 0,0 1 0,1-1 0,0 0 0,0 1 0,0-1 0,0 1 0,1-1 0,-1 1 0,1 0 0,0-1 0,0 1 0,2-3 0,8-8 0,1 1 0,0 0 0,0 2 0,2-1 0,-1 2 0,1-1 0,31-14 0,-4 1 0,148-95 0,157-92 0,-229 142 0,134-68 0,-247 134 0,1 1 0,-1-1 0,0 0 0,0-1 0,8-7 0,-12 11 0,-1-1 0,1 1 0,-1-1 0,1 1 0,0-1 0,-1 0 0,0 1 0,1-1 0,-1 1 0,1-1 0,-1 0 0,0 0 0,1 1 0,-1-1 0,0 0 0,0 0 0,0 1 0,0-1 0,1 0 0,-1 0 0,0 0 0,0 1 0,-1-1 0,1 0 0,0 0 0,0 1 0,0-1 0,0 0 0,-1 0 0,1 1 0,0-1 0,-1 0 0,1 0 0,0 1 0,-1-1 0,1 0 0,-1 1 0,1-1 0,-1 1 0,1-1 0,-1 1 0,0-1 0,1 1 0,-1-1 0,0 1 0,1-1 0,-1 1 0,0 0 0,0 0 0,1-1 0,-1 1 0,0 0 0,-1 0 0,-6-3 0,1 1 0,-1 0 0,0 1 0,1 0 0,-1 0 0,0 1 0,0 0 0,0 0 0,0 1 0,0 0 0,-11 3 0,-11 3 0,-44 17 0,-164 83 0,47-19 0,136-63 0,31-13 0,-39 12 0,70-28 0,0-1 0,0 0 0,0 0 0,-1 0 0,9-10 0,11-8 0,192-172 0,-66 58 0,-94 95 161,-31 25-1687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17:36:32.3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2210 593 24575,'963'0'0,"-930"2"0,-1 2 0,1 1 0,43 12 0,-140-18 0,-173-28 0,-209-37 0,348 47 0,48 10 0,-1-2 0,2-2 0,-80-32 0,126 44 0,0 0 0,0-1 0,0 0 0,0 1 0,0-1 0,0 0 0,0 0 0,1-1 0,-1 1 0,1-1 0,0 1 0,-1-1 0,1 0 0,0 1 0,1-1 0,-1 0 0,0-1 0,1 1 0,0 0 0,0 0 0,0 0 0,0-1 0,0 1 0,1-1 0,-1 1 0,1 0 0,0-1 0,0 1 0,0-1 0,1 1 0,-1-1 0,1 1 0,0 0 0,0-1 0,0 1 0,0 0 0,0 0 0,1-1 0,-1 1 0,1 0 0,0 1 0,0-1 0,0 0 0,1 1 0,-1-1 0,0 1 0,1-1 0,0 1 0,5-3 0,10-6 0,0 2 0,0 0 0,1 2 0,0 0 0,0 1 0,1 0 0,-1 2 0,1 0 0,27-1 0,34-6 0,-26 3 0,60-1 0,551 8 0,-308 3 0,-331-4 0,0 0 0,46-12 0,-22 3 0,9 0 0,-23 3 0,68-6 0,-60 11 0,1-2 0,-1-3 0,0-1 0,53-19 0,-22 6 0,102-18 0,-136 34 0,0 2 0,1 1 0,-1 2 0,50 6 0,-91-5 0,1 0 0,0 0 0,0 1 0,0-1 0,0 0 0,0 1 0,-1-1 0,1 1 0,0 0 0,0-1 0,-1 1 0,1 0 0,-1 0 0,1 0 0,0 0 0,-1 1 0,3 1 0,-4-2 0,0 0 0,1 0 0,-1 0 0,1 0 0,-1 0 0,0 0 0,0 0 0,0 1 0,0-1 0,0 0 0,0 0 0,0 0 0,0 0 0,0 0 0,0 0 0,-1 0 0,1 0 0,0 0 0,-1 0 0,1 0 0,-1 0 0,0 1 0,-3 5 0,0-1 0,-1 0 0,0 0 0,0 0 0,-1-1 0,-11 9 0,-2 0 0,-1-1 0,0-1 0,-1-1 0,0-1 0,-35 12 0,-119 26 0,142-40 0,-1002 206 0,859-180 0,-140 18 0,309-52 0,-13 2 0,0 0 0,1 1 0,-21 6 0,39-9 0,1 0 0,-1 0 0,1 0 0,-1 0 0,1 0 0,0 0 0,-1 0 0,1 0 0,-1 0 0,1 0 0,-1 1 0,1-1 0,0 0 0,-1 0 0,1 0 0,-1 1 0,1-1 0,0 0 0,-1 0 0,1 1 0,0-1 0,-1 0 0,1 1 0,0-1 0,0 1 0,-1-1 0,1 0 0,0 1 0,-1 0 0,14 3 0,25 0 0,276-16 0,-133 0 0,313 1-363,786 82 0,-904-3 363,-347-65 363,-29-3-358,0 0 0,0 0 0,0 0 0,0 0 0,-1-1 35,1 1-35,0 0 0,0 0 0,0 0 0,0 0 0,0 0 0,0 0 0,0 0 0,0 0 0,0 0 0,0 0 0,0 0 0,0 0 0,0 0 0,0 0 0,0 0 0,0 0 0,0-1 0,0 1 0,0 0 0,0 0 0,0 0 0,0 0 0,0 0 0,0 0 0,0 0 0,0 0 0,0 0 0,0 0 35,1 0-35,-17-4 108,-57-4-113,0 4 0,-95 6 0,125-1 0,-618 24-716,509-22 642,-531 19-30,7 45 138,576-52-34,-238 43 0,321-55-9,-33 8-14,47-10 35,1-1-1,-1 1 1,1 0 0,0 0-1,-1 0 1,1 1 0,0-1 0,0 0-1,0 1 1,0-1 0,0 1 0,0 0-1,0 0 1,-3 4 0,5-6-2,0 1 0,0-1-1,0 1 1,0-1 0,0 1 0,0-1 0,0 1 0,0-1 0,0 1 0,0-1 0,0 0 0,0 1 0,0-1-1,0 1 1,0-1 0,0 1 0,1-1 0,-1 1 0,0-1 0,0 0 0,1 1 0,-1-1 0,0 1 0,1-1-1,-1 0 1,0 1 0,1-1 0,-1 0 0,0 1 0,1-1 0,-1 0 0,1 0 0,-1 0 0,1 1 0,-1-1-1,0 0 1,1 0 0,-1 0 0,1 0 0,-1 0 0,1 0 0,-1 0 0,1 0 0,-1 0 0,1 0 0,0 0-1,26 1 242,378-64-251,-1 18 0,-392 44 0,635-10 0,-528 12 0,-960 47-164,644-27-411,-1231 116 52,914-122 318,499-16 317,19 0 166,34 0 439,-4-1-357,16-4-360,53-15 0,8-1 0,115-13 0,527-59 0,476 55 0,-897 24 0,-3-1 0,-133 1 0,-20 0 0,-165 15 0,-1 0 0,1 0 0,-1 0 0,0-1 0,0-1 0,0 0 0,17-5 0,-51 5 0,-24 6 0,-133 24 0,-104 15 0,-211 39 0,457-76 0,26-5 0,0 1 0,0 1 0,-18 5 0,30-7 0,1-1 0,-1 0 0,0 0 0,1 0 0,-1 1 0,0-1 0,1 0 0,-1 0 0,1 1 0,-1-1 0,1 1 0,-1-1 0,0 0 0,1 1 0,0-1 0,-1 1 0,1-1 0,-1 1 0,1 0 0,-1-1 0,1 1 0,8 6 0,24-1 0,211-2 0,-134-6 0,270-30 0,-31 0 0,-252 30 0,0 3 0,168 26 0,-242-26 0,-22-1 0,0 0 0,0 0 0,0 0 0,1 0 0,-1 0 0,0 0 0,0 0 0,0 0 0,0 0 0,0 0 0,1 0 0,-1 0 0,0 0 0,0 0 0,0 0 0,0 0 0,0 0 0,1 0 0,-1 0 0,0 0 0,0 0 0,0 0 0,0 0 0,0-1 0,0 1 0,0 0 0,0 0 0,1 0 0,-1 0 0,0 0 0,0 0 0,0 0 0,0-1 0,0 1 0,0 0 0,0 0 0,0 0 0,0 0 0,0 0 0,0-1 0,0 1 0,0 0 0,0 0 0,0 0 0,0 0 0,0 0 0,0-1 0,0 1 0,0 0 0,0 0 0,0 0 0,-2-2 0,0 1 0,0-1 0,0 1 0,0 0 0,0 0 0,0 0 0,0 0 0,0 0 0,0 0 0,0 1 0,-1-1 0,-3 0 0,-37-5 0,1 2 0,-1 2 0,-59 3 0,-130 26 0,-388 80 0,123-59 0,-3-40 0,426-10 0,-1-3 0,1-3 0,-81-21 0,112 21 0,-1 1 0,-61-1 0,-92 10 0,73 0 0,2-3 0,-125 3 0,21 26 0,1-1 0,-56-19 0,-40 3 0,-503 8-1365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17:36:48.43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28 174 24575,'3'4'0,"0"0"0,-1-1 0,1 1 0,-1 0 0,0 0 0,0 1 0,0-1 0,-1 0 0,0 1 0,1-1 0,-1 8 0,5 56 0,-6-50 0,0 32 0,0-32 0,0-1 0,3 22 0,-3-39 0,0 1 0,0-1 0,0 0 0,0 1 0,0-1 0,0 0 0,1 1 0,-1-1 0,0 0 0,0 0 0,0 1 0,0-1 0,0 0 0,1 1 0,-1-1 0,0 0 0,0 0 0,1 1 0,-1-1 0,0 0 0,0 0 0,1 0 0,-1 1 0,0-1 0,1 0 0,-1 0 0,0 0 0,0 0 0,1 0 0,-1 0 0,0 0 0,1 1 0,-1-1 0,0 0 0,1 0 0,-1 0 0,0 0 0,1 0 0,-1-1 0,0 1 0,1 0 0,-1 0 0,0 0 0,1 0 0,-1 0 0,0 0 0,1 0 0,-1-1 0,0 1 0,0 0 0,1 0 0,-1 0 0,0-1 0,0 1 0,1 0 0,-1 0 0,0-1 0,0 1 0,0 0 0,1-1 0,-1 1 0,16-19 0,30-48 0,-23 30 0,3 2 0,43-48 0,84-66 0,-152 148 0,0 0 0,1-1 0,-1 1 0,1 0 0,-1 0 0,1-1 0,-1 1 0,1 0 0,0 1 0,0-1 0,0 0 0,-1 0 0,1 1 0,0-1 0,0 1 0,0 0 0,0-1 0,0 1 0,0 0 0,0 0 0,0 0 0,3 1 0,-2 0 0,-1 0 0,0 1 0,0-1 0,0 0 0,-1 1 0,1 0 0,0-1 0,0 1 0,-1 0 0,1 0 0,-1-1 0,1 1 0,-1 1 0,0-1 0,0 0 0,0 0 0,0 0 0,1 5 0,24 66 0,-9-31 0,-2 0 0,-2 1 0,-2 1 0,9 74 0,10 135 0,-30-253 0,0 0 0,0 0 0,0 0 0,0 0 0,0 0 0,1-1 0,-1 1 0,0 0 0,0 0 0,0 0 0,0 0 0,0 0 0,1 0 0,-1 0 0,0 0 0,0-1 0,0 1 0,0 0 0,1 0 0,-1 0 0,0 0 0,0 0 0,0 0 0,0 0 0,1 0 0,-1 0 0,0 0 0,0 0 0,0 0 0,1 0 0,-1 0 0,0 0 0,0 1 0,0-1 0,0 0 0,1 0 0,-1 0 0,0 0 0,0 0 0,0 0 0,0 0 0,0 0 0,1 1 0,-1-1 0,0 0 0,0 0 0,0 0 0,0 0 0,0 0 0,0 1 0,0-1 0,0 0 0,9-21 0,-9 19 0,10-27 0,11-34 0,53-109 0,-50 126 0,20-35 0,-230 449 0,105-196 0,-66 116 0,144-283 0,0 1 0,-1-1 0,0 1 0,0-1 0,0 0 0,-6 6 0,9-11 0,1 1 0,-1-1 0,0 1 0,0 0 0,1-1 0,-1 0 0,0 1 0,0-1 0,0 1 0,0-1 0,1 0 0,-1 0 0,0 1 0,0-1 0,0 0 0,0 0 0,0 0 0,0 0 0,0 0 0,0 0 0,0 0 0,0 0 0,1 0 0,-1-1 0,0 1 0,0 0 0,0-1 0,0 1 0,0 0 0,1-1 0,-1 1 0,0-1 0,0 1 0,1-1 0,-1 0 0,0 1 0,1-1 0,-1 0 0,1 1 0,-1-1 0,1 0 0,-1 0 0,1 0 0,-1 1 0,1-1 0,0 0 0,-1 0 0,1 0 0,0 0 0,0-1 0,-5-10 0,1-1 0,1 1 0,0 0 0,1-1 0,-1-23 0,4-71 0,1 56 0,0-9 0,0 8 0,-2-1 0,-13-97 0,-1 81 0,6 35 0,1 1 0,2-2 0,1 1 0,2 0 0,3-53 0,2 62 0,-1-6 0,2 0 0,1 0 0,2 1 0,11-31 0,-23 80 0,1 1 0,1 0 0,-1 36 0,0 87 0,5 409 0,-2-522 0,-2 0 0,-10 41 0,1 1 0,12-71 0,0 0 0,0 1 0,0-1 0,0 1 0,-1-1 0,1 0 0,0 1 0,-1-1 0,1 0 0,-1 1 0,0-1 0,1 0 0,-1 0 0,-1 2 0,2-3 0,-1 0 0,1 0 0,0 0 0,-1 0 0,1 0 0,0 0 0,-1 0 0,1 0 0,0 0 0,-1-1 0,1 1 0,0 0 0,-1 0 0,1 0 0,0 0 0,-1 0 0,1-1 0,0 1 0,-1 0 0,1 0 0,0 0 0,0-1 0,-1 1 0,1 0 0,0-1 0,0 1 0,-1 0 0,1 0 0,0-1 0,0 1 0,0 0 0,0-1 0,-18-40 0,3-14 0,2 0 0,-9-97 0,10 59 0,-6-68 0,5-263 0,13 418 0,-1-32 0,0 36 0,1 0 0,0 0 0,-1 0 0,1 0 0,-1 0 0,0 1 0,1-1 0,-1 0 0,0 0 0,0 1 0,0-1 0,0 0 0,-1 1 0,1-1 0,-3-2 0,3 4 0,1 0 0,-1-1 0,1 1 0,-1 0 0,1-1 0,-1 1 0,0 0 0,1 0 0,-1 0 0,0 0 0,1 0 0,-1 0 0,0 0 0,1 0 0,-1 0 0,0 0 0,1 0 0,-1 0 0,0 0 0,1 0 0,-1 1 0,1-1 0,-1 0 0,0 0 0,1 1 0,-1-1 0,1 0 0,-1 1 0,1-1 0,-1 1 0,1-1 0,-1 1 0,1-1 0,-1 1 0,1-1 0,0 1 0,-1-1 0,1 1 0,-1 1 0,-11 25 0,6 8 0,1 0 0,2 0 0,1 0 0,4 55 0,0-24 0,-17 173 0,1-44 0,14-56 0,-1-678 0,2 250 0,-1 279 0,1 6 0,-1 0 0,1 0 0,-1 0 0,0 0 0,-1 1 0,1-1 0,-1 0 0,0 0 0,0 0 0,0 0 0,0 1 0,0-1 0,-1 0 0,-3-5 0,5 9 8,-1 0 1,1 0-1,-1 0 0,1 0 0,-1 1 0,1-1 0,0 0 0,-1 0 0,1 0 1,-1 0-1,1 0 0,-1 1 0,1-1 0,0 0 0,-1 0 0,1 1 0,0-1 1,-1 0-1,1 0 0,0 1 0,-1-1 0,1 0 0,0 1 0,-1-1 0,1 1 1,0-1-1,0 0 0,0 1 0,-1-1 0,1 1 0,0-1 0,0 0 0,0 1 1,0-1-1,0 1 0,0-1 0,0 1 0,0-1 0,0 1 0,0-1 0,0 1 1,-4 21-1716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17:37:10.9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447 278 24575,'-1'-6'0,"-1"0"0,0 0 0,0 0 0,-1 1 0,1-1 0,-1 1 0,0 0 0,-5-6 0,-1-3 0,-3-9 0,0 0 0,1-1 0,2 0 0,1-1 0,-11-50 0,14 61 0,1 28 0,2 26 0,3 604 0,-3-631 0,-1-23 0,-3-27 0,-66-516 0,67 533 0,1 31 0,0 33 0,4 0 0,-12 76 0,-12 43 0,-3 180 0,26-360 0,-1-1 0,-1 1 0,-8-29 0,1 4 0,3 7 0,-33-202 0,21 123 0,8 56 0,7 28 0,-4-26 0,7 52 0,0 1 0,0 0 0,0 0 0,-1 0 0,1 0 0,-1 0 0,1 0 0,-1 0 0,0 0 0,0 1 0,0-1 0,-1 1 0,-3-4 0,6 6 0,-1-1 0,1 1 0,0 0 0,0 0 0,-1 0 0,1-1 0,0 1 0,0 0 0,-1 0 0,1 0 0,0-1 0,0 1 0,-1 0 0,1 0 0,0 0 0,-1 0 0,1 0 0,0 0 0,-1 0 0,1 0 0,0 0 0,-1 0 0,1 0 0,0 0 0,-1 0 0,1 0 0,0 0 0,-1 0 0,1 0 0,0 0 0,-1 0 0,1 1 0,0-1 0,0 0 0,-1 0 0,1 0 0,0 1 0,0-1 0,-1 0 0,1 0 0,0 0 0,0 1 0,0-1 0,-1 1 0,-2 19 0,9 22 0,6 9 0,-3 1 0,-2 1 0,2 95 0,-8-93 0,-3 59 0,-8-34 0,10-97 0,0 6 0,0 0 0,0 0 0,-1-1 0,0 1 0,-1 0 0,0 0 0,-1 0 0,-7-17 0,7 18 0,0 0 0,0 0 0,1 0 0,0 0 0,0 0 0,1 0 0,1 0 0,1-18 0,-1 12 0,0 1 0,-4-26 0,0-29 0,4 68 0,0 5 0,0-2 0,-2 114 0,4 104 0,-1-214 0,0 0 0,1 0 0,0 1 0,0-1 0,0 0 0,0 0 0,5 6 0,10 26 0,-7 9 0,-10-39 0,1 0 0,0 0 0,0 0 0,1-1 0,0 1 0,0 0 0,1-1 0,0 0 0,0 1 0,0-1 0,1 0 0,0-1 0,0 1 0,5 5 0,4 4 255,-11-12-417,0-1 0,0 1 0,1-1 0,-1 0 0,0 1 0,1-1 0,0 0 0,-1 0 0,7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17:37:24.8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3209 452 24575,'-2'-28'0,"-1"-1"0,-2 1 0,-1-1 0,-1 2 0,-15-40 0,12 38 0,0 0 0,2 0 0,2-1 0,-5-43 0,11 70 0,0 1 0,0 0 0,0-1 0,0 1 0,0-1 0,0 1 0,1-1 0,0 1 0,-1-1 0,1 1 0,0 0 0,0-1 0,0 1 0,0 0 0,0 0 0,1 0 0,1-2 0,-2 2 0,1 1 0,-1 0 0,1 1 0,0-1 0,-1 0 0,1 0 0,0 1 0,-1-1 0,1 1 0,0 0 0,0-1 0,-1 1 0,1 0 0,0 0 0,0 0 0,0 0 0,0 0 0,-1 1 0,1-1 0,0 0 0,0 1 0,-1-1 0,1 1 0,2 1 0,14 5 0,0 2 0,-1 0 0,0 1 0,0 1 0,-1 0 0,0 2 0,19 19 0,90 107 0,-109-119 0,47 59 0,-4 3 0,-4 2 0,-3 3 0,52 121 0,-96-188 0,140 344 0,-132-316 0,-3 0 0,-2 1 0,-2 1 0,-2 0 0,0 91 0,-7-136 0,0 1 0,0-1 0,-1 0 0,1 0 0,-1 1 0,-1-1 0,1 0 0,-1 0 0,0 0 0,-4 8 0,4-11 0,1-1 0,-1 1 0,0 0 0,0-1 0,1 1 0,-1-1 0,0 1 0,0-1 0,-1 0 0,1 0 0,0 0 0,0 0 0,0 0 0,-1-1 0,1 1 0,0-1 0,-1 1 0,1-1 0,0 0 0,-1 0 0,1 0 0,-1 0 0,1 0 0,0-1 0,-1 1 0,-2-1 0,-7-2 0,-1-1 0,1 0 0,-1-1 0,1 0 0,0-1 0,1 0 0,-12-9 0,-76-61 0,76 57 0,-48-42 0,3-3 0,3-2 0,3-4 0,3-2 0,4-2 0,-73-128 0,118 184 0,0 0 0,1-1 0,2 0 0,-7-20 0,13 33 0,-1 0 0,1-1 0,1 1 0,-1 0 0,1-1 0,0 1 0,0 0 0,1 0 0,0-1 0,0 1 0,0 0 0,1 0 0,0 0 0,0 0 0,1 0 0,-1 0 0,6-7 0,2 0 0,0 1 0,1 0 0,0 0 0,1 1 0,1 1 0,-1 0 0,2 0 0,24-12 0,8-2 0,67-24 0,-35 20 0,112-26 0,-144 44 0,1 2 0,1 3 0,88 0 0,-215 30 0,30-7 0,-569 186 0,594-197 0,-26 9 0,46-14 0,1-1 0,0 1 0,-1-1 0,1 1 0,0 0 0,0 0 0,0 1 0,1-1 0,-1 1 0,-4 4 0,7-7 0,0 1 0,0-1 0,0 0 0,-1 0 0,1 1 0,0-1 0,0 0 0,0 1 0,0-1 0,0 0 0,0 0 0,0 1 0,0-1 0,-1 0 0,1 1 0,0-1 0,0 0 0,0 1 0,1-1 0,-1 0 0,0 1 0,0-1 0,0 0 0,0 1 0,0-1 0,0 0 0,0 0 0,0 1 0,1-1 0,-1 0 0,0 1 0,0-1 0,0 0 0,1 0 0,-1 1 0,0-1 0,0 0 0,1 0 0,-1 0 0,0 0 0,0 1 0,1-1 0,-1 0 0,0 0 0,1 0 0,-1 0 0,19 5 0,19-1 0,0-1 0,1-2 0,48-5 0,116-22 0,-197 25 0,5 0 0,0-1 0,0 0 0,-1-1 0,1 0 0,-1 0 0,17-8 0,-27 11 0,0 0 0,0 0 0,0-1 0,0 1 0,0 0 0,0 0 0,0 0 0,0 0 0,-1 0 0,1 0 0,0 0 0,0 0 0,0 0 0,0 0 0,0 0 0,0 0 0,0 0 0,0 0 0,0 0 0,0 0 0,0 0 0,0 0 0,0-1 0,0 1 0,0 0 0,0 0 0,0 0 0,0 0 0,0 0 0,0 0 0,0 0 0,0 0 0,0 0 0,0 0 0,0 0 0,0 0 0,0 0 0,0 0 0,0 0 0,0 0 0,1 0 0,-1-1 0,0 1 0,0 0 0,0 0 0,0 0 0,-12 2 0,-16 4 0,-446 139 0,-228 54 0,650-190 0,36-7 0,1 0 0,-1 1 0,1 1 0,0 1 0,0 0 0,-19 9 0,33-14 0,0 1 0,0-1 0,1 0 0,-1 1 0,0-1 0,0 0 0,1 1 0,-1-1 0,1 1 0,-1-1 0,0 1 0,1 0 0,-1-1 0,1 1 0,-1-1 0,1 1 0,-1 0 0,1 0 0,0-1 0,-1 1 0,1 0 0,0-1 0,0 1 0,-1 0 0,1 0 0,0 0 0,0-1 0,0 1 0,0 0 0,0 0 0,0 0 0,0-1 0,0 1 0,0 0 0,1 0 0,-1 0 0,0-1 0,0 1 0,1 0 0,-1 0 0,0-1 0,1 1 0,-1 0 0,1-1 0,-1 1 0,1 0 0,-1-1 0,1 1 0,-1-1 0,1 1 0,0 0 0,5 3 0,-1 0 0,0-1 0,1 1 0,11 4 0,24 9 0,0-2 0,2-2 0,-1-1 0,65 8 0,180 6 0,-143-17 0,-73-5 0,-42-3 0,1 1 0,0 1 0,32 8 0,-61-11 0,-1 0 0,1 0 0,0 0 0,-1 0 0,1 0 0,-1 0 0,1 1 0,0-1 0,-1 0 0,1 0 0,-1 1 0,1-1 0,-1 0 0,1 1 0,-1-1 0,1 0 0,-1 1 0,1-1 0,-1 1 0,1-1 0,-1 1 0,0-1 0,1 1 0,-11 5 0,-27 0 0,-407 2 0,281-10 0,-29 3 0,-217-4 0,393 3 0,1-1 0,0 0 0,0-1 0,-21-6 0,36 8 0,-1 0 0,1 0 0,-1 0 0,1 0 0,-1 0 0,1 0 0,-1 0 0,1-1 0,-1 1 0,1 0 0,-1 0 0,1-1 0,-1 1 0,1 0 0,0 0 0,-1-1 0,1 1 0,-1-1 0,1 1 0,0 0 0,-1-1 0,1 1 0,0-1 0,0 1 0,-1-1 0,1 1 0,0-1 0,0 1 0,0-1 0,-1 1 0,1-1 0,0 1 0,0-1 0,0 1 0,0-1 0,0 1 0,0-2 0,16-13 0,-3 9 0,0 0 0,0 1 0,0 0 0,1 1 0,-1 0 0,1 1 0,15-1 0,107-6 0,-100 8 0,278-2 0,-90 2 0,-202 2 0,-4 0 0,-1 0 0,1-1 0,-1-1 0,1-1 0,23-6 0,-38 6 0,-9 0 0,-14 0 0,-141-1 0,-196 21 0,263-10 0,-552 48 0,625-54 0,-56 2 0,71-3 0,0 0 0,1-1 0,-1 1 0,0-1 0,1-1 0,-1 1 0,1-1 0,-1 0 0,-8-4 0,13 5 0,0 0 0,0 1 0,1-1 0,-1 0 0,0 0 0,0 0 0,0 0 0,0 0 0,1 1 0,-1-1 0,0 0 0,1-1 0,-1 1 0,1 0 0,-1 0 0,1 0 0,0 0 0,-1 0 0,1 0 0,0-1 0,0 1 0,0 0 0,0 0 0,0 0 0,0-1 0,0 1 0,0 0 0,0 0 0,1 0 0,-1 0 0,0 0 0,1-1 0,-1 1 0,1 0 0,0 0 0,-1 0 0,2-2 0,2-2 0,0-1 0,1 1 0,-1 0 0,1 0 0,10-8 0,21-12 0,2 1 0,0 2 0,52-21 0,-73 35 0,167-72 0,292-86 0,-422 149 0,-48 11 0,-14 3 0,-20 3 0,0 0 0,0 2 0,-45 8 0,47-6 0,-546 104-956,218-37 341,-728 83 87,1077-154 528,-25 3 0,-1-2 0,-57-4 0,87 3 4,0 0 1,0 0-1,0 0 0,-1 0 0,1 0 1,0-1-1,0 1 0,0 0 0,0-1 1,0 1-1,0-1 0,0 1 0,0-1 1,0 1-1,-2-2 0,13-5 187,32-3 481,90-1-148,217 8 0,-171 6-404,126-3-120,-302-1 0,0 1 0,0-1 0,0 1 0,0-1 0,0 0 0,0 1 0,0-1 0,-1 0 0,1 0 0,0 0 0,-1-1 0,1 1 0,-1 0 0,1-1 0,-1 1 0,0-1 0,1 1 0,-1-1 0,2-2 0,3-4 0,17-19 0,1 1 0,1 2 0,47-36 0,-56 49 0,-1 0 0,0-1 0,0-1 0,-1 0 0,20-25 0,-31 34 0,-1 1 0,0 0 0,1-1 0,-1 1 0,-1-1 0,1 1 0,0-1 0,-1 0 0,0 0 0,0 0 0,0 0 0,0 0 0,-1 0 0,1 0 0,-1 0 0,0 0 0,-1 0 0,1 0 0,-1 0 0,1 0 0,-1 0 0,0 0 0,-1 0 0,1 0 0,-1 1 0,1-1 0,-1 0 0,0 1 0,-1-1 0,1 1 0,0 0 0,-1 0 0,-4-5 0,-17-12 0,-1 0 0,0 1 0,-2 2 0,-41-22 0,33 20 0,-104-52 0,-39-23 0,175 92 0,-1 0 0,1 0 0,1 0 0,-1-1 0,0 1 0,0-1 0,1 0 0,-5-6 0,7 9 0,0 0 0,0-1 0,-1 1 0,1-1 0,0 1 0,0-1 0,0 1 0,0-1 0,0 1 0,0 0 0,0-1 0,0 1 0,0-1 0,0 1 0,0-1 0,0 1 0,0-1 0,0 1 0,0-1 0,0 1 0,1-1 0,-1 1 0,0 0 0,0-1 0,0 1 0,1-1 0,0 0 0,0 0 0,1 0 0,-1 1 0,0-1 0,0 0 0,1 1 0,-1-1 0,0 1 0,1-1 0,-1 1 0,0-1 0,1 1 0,1 0 0,33-4 0,0 2 0,65 5 0,-28 0 0,41-3 0,86 2 0,-168 4 0,-24 0 0,-8-5 0,0 0 0,0-1 0,-1 1 0,1-1 0,0 1 0,0 0 0,-1-1 0,1 1 0,0-1 0,-1 1 0,1-1 0,0 1 0,-1-1 0,1 0 0,-1 1 0,1-1 0,-1 1 0,1-1 0,-1 0 0,1 1 0,-1-1 0,0 0 0,-12 7 0,-1-2 0,0 0 0,1 0 0,-1-2 0,-1 1 0,1-2 0,-16 2 0,-12 2 0,-287 42 0,274-41 0,1-2 0,-72-4 0,66-1 0,-91 10 0,99-4 0,30-4 0,0 1 0,-41 10 0,62-13 0,0 0 0,0 0 0,0 0 0,1 1 0,-1-1 0,0 0 0,0 0 0,0 1 0,1-1 0,-1 0 0,0 1 0,0-1 0,1 1 0,-1-1 0,0 1 0,1-1 0,-1 1 0,0 0 0,1-1 0,-1 1 0,1 0 0,-1-1 0,1 1 0,-1 1 0,1-1 0,1 0 0,0-1 0,0 1 0,-1-1 0,1 1 0,0 0 0,0-1 0,0 1 0,0-1 0,-1 0 0,1 1 0,0-1 0,0 0 0,0 1 0,0-1 0,2 0 0,48 6 0,46-3 0,110 7 0,-125-2 0,-24-3 0,97 20 0,-150-23 0,0-1 0,1 1 0,-1 0 0,0 0 0,0 1 0,0-1 0,0 1 0,6 5 0,-10-7 0,-1 0 0,1-1 0,0 1 0,0 0 0,0 0 0,0 1 0,-1-1 0,1 0 0,0 0 0,-1 0 0,1 0 0,-1 1 0,0-1 0,1 0 0,-1 0 0,0 1 0,0-1 0,0 0 0,0 0 0,0 1 0,0-1 0,0 0 0,0 1 0,0-1 0,0 0 0,-1 0 0,1 1 0,-1-1 0,1 0 0,-1 0 0,1 0 0,-1 1 0,0-1 0,1 0 0,-1 0 0,0 0 0,0 0 0,0 0 0,0-1 0,-2 2 0,-13 12 0,-1 0 0,-1-2 0,-1 0 0,1-1 0,-34 13 0,3 0 0,-287 164 0,323-178 0,13-10 0,0 0 0,0 0 0,0 0 0,0 1 0,0-1 0,0 0 0,-1 0 0,1 0 0,0 0 0,0 0 0,0 1 0,0-1 0,0 0 0,0 0 0,0 0 0,0 0 0,0 1 0,0-1 0,0 0 0,0 0 0,0 0 0,1 0 0,-1 0 0,0 1 0,0-1 0,0 0 0,0 0 0,0 0 0,0 0 0,0 0 0,0 0 0,0 0 0,0 1 0,1-1 0,-1 0 0,0 0 0,0 0 0,0 0 0,0 0 0,0 0 0,0 0 0,1 0 0,-1 0 0,0 0 0,29 4 0,459-40 0,-91 2 0,-391 34 0,5-1 0,0 1 0,-1 0 0,1 0 0,-1 2 0,16 2 0,-26-4 0,1 0 0,0 0 0,0 0 0,-1 1 0,1-1 0,0 0 0,0 0 0,-1 1 0,1-1 0,0 0 0,-1 1 0,1-1 0,-1 0 0,1 1 0,0-1 0,-1 1 0,1-1 0,-1 1 0,1 0 0,-1-1 0,1 1 0,-1-1 0,0 1 0,1 0 0,-1-1 0,0 1 0,1 0 0,-1 0 0,0 0 0,0 0 0,-1 0 0,1 0 0,-1 0 0,0 0 0,1 0 0,-1 0 0,0 0 0,1 0 0,-1 0 0,0-1 0,0 1 0,0 0 0,0-1 0,0 1 0,0 0 0,-1 0 0,-48 18 0,-110 16 0,-1-6 0,-1-7 0,0-8 0,-262-9 0,387-9 0,0 0 0,0-3 0,0-1 0,1-2 0,1-1 0,-43-19 0,74 28 0,-1 0 0,1 0 0,0 0 0,0-1 0,0 0 0,0 1 0,0-1 0,0-1 0,-5-5 0,8 8 0,1 0 0,-1 0 0,1 0 0,-1 0 0,1 0 0,-1 0 0,1 0 0,0 0 0,-1 0 0,1 0 0,0 0 0,0 0 0,0 0 0,0 0 0,0-1 0,0 1 0,0 0 0,1-1 0,-1 0 0,1 0 0,0 0 0,0 0 0,0 0 0,0 1 0,1-1 0,-1 0 0,0 1 0,1-1 0,-1 1 0,1-1 0,0 1 0,1-1 0,8-6 0,1 1 0,-1 1 0,1 0 0,1 0 0,-1 2 0,17-5 0,83-14 0,-60 14 0,152-32 0,251-41 0,214 12 0,-634 66 0,16-1 0,-15 0 0,1 1 0,-1 3 0,62 4 0,-85 3 0,-18 1 0,-24 5 0,-13-7 0,1-1 0,-1-2 0,-56-5 0,-60 3 0,152 1 0,0 0 0,0 0 0,0 0 0,1 1 0,-1 0 0,0 0 0,1 0 0,0 1 0,-1 0 0,1 0 0,0 0 0,0 0 0,1 1 0,-1 0 0,1 0 0,0 0 0,-7 10 0,-1 3 0,0 2 0,2 0 0,-14 32 0,8-15 0,-176 344 0,129-245 0,-244 554 0,297-662 0,0-1 0,-12 45 0,20-47 0,2-23 0,0-1 0,0 1 0,1-1 0,-1 0 0,0 1 0,0-1 0,0 1 0,0-1 0,1 0 0,-1 1 0,0-1 0,1 1 0,-1-1 0,0 0 0,0 1 0,1-1 0,-1 0 0,1 1 0,-1-1 0,0 0 0,1 0 0,-1 0 0,1 1 0,-1-1 0,1 0 0,3 0 0,-1 0 0,0-1 0,1 1 0,-1-1 0,0 1 0,1-1 0,-1-1 0,0 1 0,4-2 0,-5 2 0,122-55 0,38-14 0,-151 66 0,1 0 0,0-1 0,-1 0 0,0-1 0,14-9 0,-23 13 0,0 1 0,0 0 0,-1-1 0,1 0 0,0 1 0,-1-1 0,1 0 0,-1 0 0,1 0 0,-1 0 0,0 0 0,0 0 0,0 0 0,0 0 0,0 0 0,-1-1 0,1 1 0,-1 0 0,1 0 0,-1-1 0,0 1 0,0 0 0,0-1 0,0 1 0,0-1 0,0 1 0,-1 0 0,1 0 0,-1-1 0,0 1 0,1 0 0,-1 0 0,0 0 0,0-1 0,-3-2 0,-9-12 0,0 1 0,-1 1 0,-1 0 0,0 1 0,-32-23 0,23 18 0,-320-270 0,326 274 0,8 5 0,-1 0 0,0 1 0,0 0 0,-1 1 0,-19-9 0,29 16 0,0 0 0,0-1 0,-1 1 0,1 0 0,0-1 0,0 1 0,0-1 0,0 0 0,0 0 0,1 0 0,-4-3 0,5 4 0,0 0 0,-1 0 0,1 0 0,0 1 0,0-1 0,0 0 0,0 0 0,0 0 0,0 0 0,0 0 0,0 0 0,0 0 0,0 1 0,0-1 0,0 0 0,1 0 0,-1 0 0,0 0 0,1 0 0,-1 1 0,0-1 0,1 0 0,-1 0 0,1 1 0,0-1 0,-1 0 0,1 1 0,-1-1 0,1 0 0,0 1 0,0-1 0,-1 1 0,1-1 0,0 1 0,0 0 0,0-1 0,-1 1 0,3-1 0,27-12 0,0 1 0,1 2 0,59-12 0,-39 9 0,580-134 0,-393 101 0,-344 51 0,-701 55 0,1809-62 0,-609 3 0,-387-2 0,-1 1 0,0 0 0,0 1 0,0-1 0,0 1 0,0 0 0,0 0 0,0 1 0,0 0 0,-1-1 0,1 2 0,0-1 0,-1 0 0,1 1 0,-1 0 0,0 0 0,4 4 0,-3-3 0,1-1 0,-1 0 0,0 0 0,1-1 0,0 0 0,-1 1 0,1-2 0,0 1 0,0-1 0,0 0 0,0 0 0,1-1 0,-1 0 0,12-1 0,10-1 0,55-14 0,-65 12 0,1249-361 0,-866 250 0,-366 108 0,-1 1 0,1 1 0,0 2 0,0 1 0,0 2 0,1 2 0,-1 1 0,-1 2 0,1 1 0,-1 1 0,0 2 0,59 25 0,-89-33 0,-1 1 0,1-1 0,-1 1 0,1 0 0,-1 1 0,0-1 0,1 0 0,-1 1 0,0 0 0,-1 0 0,1 0 0,0 0 0,-1 0 0,0 0 0,0 1 0,3 5 0,-4-6 0,-1 0 0,1 0 0,-1 0 0,0 0 0,0 0 0,0 0 0,0 0 0,0 0 0,-1 0 0,0 0 0,1 0 0,-1 0 0,0 0 0,0-1 0,-1 1 0,1 0 0,-1-1 0,1 1 0,-1-1 0,0 1 0,0-1 0,-4 4 0,-23 25 0,-50 38 0,-11 12 0,-16 32 0,-179 249 0,280-355 0,0 0 0,1 0 0,0 0 0,-3 9 0,7-15 0,-1 0 0,1-1 0,0 1 0,-1 0 0,1-1 0,0 1 0,0 0 0,0-1 0,0 1 0,-1 0 0,1 0 0,0-1 0,0 1 0,0 0 0,1 0 0,-1-1 0,0 1 0,0 0 0,0-1 0,0 1 0,1 0 0,-1-1 0,0 1 0,1 0 0,-1-1 0,0 1 0,1 0 0,-1-1 0,1 1 0,-1-1 0,1 1 0,-1-1 0,1 1 0,0-1 0,-1 1 0,1-1 0,-1 0 0,1 1 0,0-1 0,0 0 0,-1 0 0,1 1 0,0-1 0,-1 0 0,1 0 0,0 0 0,0 0 0,-1 0 0,1 0 0,0 0 0,-1 0 0,1 0 0,0 0 0,0 0 0,-1-1 0,1 1 0,0 0 0,1-1 0,33-6 0,1-1 0,-1-1 0,0-2 0,-1-2 0,54-27 0,150-104 0,-215 129 0,0-1 0,-1-1 0,37-38 0,-58 54 0,0 0 0,0 0 0,0 0 0,-1 0 0,1 0 0,0 0 0,-1 0 0,1 0 0,0 0 0,-1-1 0,1 1 0,-1 0 0,0 0 0,1 0 0,-1-1 0,0 1 0,0 0 0,0 0 0,0-1 0,0 1 0,0 0 0,0 0 0,0-1 0,0 1 0,-1 0 0,1 0 0,0-1 0,-1 1 0,1 0 0,-1 0 0,0 0 0,1 0 0,-1 0 0,0 0 0,1 0 0,-1 0 0,0 0 0,0 0 0,0 0 0,0 0 0,0 1 0,0-1 0,0 0 0,0 1 0,0-1 0,-3 0 0,-6-4 0,0 1 0,0 0 0,-1 0 0,-14-2 0,18 5 0,-61-12 0,-105-7 0,59 9 0,39 2 0,-90-12 0,-203 2 0,380 16 0,1-1 0,-1 0 0,0-1 0,22-13 0,72-40 0,15-2 0,-34 19 0,-60 21 0,-26 20 0,-1 0 0,0-1 0,1 1 0,-1 0 0,0 0 0,0-1 0,1 1 0,-1 0 0,0-1 0,0 1 0,0 0 0,0-1 0,1 1 0,-1 0 0,0-1 0,0 1 0,0-1 0,0 1 0,0 0 0,0-1 0,0 1 0,0 0 0,0-1 0,0 1 0,0-1 0,0 1 0,-1-1 0,1 0 0,-1 1 0,0-1 0,0 1 0,0-1 0,1 1 0,-1-1 0,0 1 0,0-1 0,0 1 0,0 0 0,0 0 0,0-1 0,0 1 0,0 0 0,0 0 0,-1 0 0,-22-1 0,0 2 0,0 0 0,1 2 0,-37 8 0,10-2 0,-601 132-389,218-40-42,-396 37 260,829-138 171,-6 1 0,1 0 0,-1-1 0,0 1 0,1-1 0,-1 0 0,0 0 0,1-1 0,-1 0 0,1 0 0,-1 0 0,-7-3 0,13 4 5,-1 0 0,1-1 0,0 1 0,-1 0 0,1-1 0,-1 1 0,1 0 0,0-1 0,-1 1 0,1-1 0,0 1 0,-1-1 0,1 1 0,0-1 0,0 1 0,-1-1 0,1 1 0,0-1 0,0 1 0,0-1 0,0 1 0,0-1 0,0 1 0,0-1 0,0 0 0,0 1 0,0-1 0,0 1 0,0-1 0,0 0 0,12-20 336,21-12 154,-9 18-495,0 1 0,1 1 0,0 1 0,1 2 0,40-12 0,-18 6 0,150-59 0,80-27 0,-212 81 0,1 4 0,87-12 0,-128 26 0,0 1 0,31 1 0,-243 7 0,-741-6 0,924 0 0,-22-2 0,25 2 0,0 0 0,0 0 0,1 0 0,-1 0 0,0 0 0,0 0 0,0 0 0,1-1 0,-1 1 0,0 0 0,0 0 0,0 0 0,1 0 0,-1-1 0,0 1 0,0 0 0,0 0 0,0 0 0,1-1 0,-1 1 0,0 0 0,0 0 0,0-1 0,0 1 0,0 0 0,0 0 0,0-1 0,0 1 0,0 0 0,0 0 0,0-1 0,0 1 0,0 0 0,0 0 0,0-1 0,0 1 0,0 0 0,0 0 0,0-1 0,0 1 0,0 0 0,0 0 0,-1 0 0,1-1 0,0 1 0,0 0 0,0 0 0,0 0 0,-1-1 0,1 1 0,0 0 0,0 0 0,0 0 0,-1 0 0,1-1 0,0 1 0,0 0 0,-1 0 0,1 0 0,0 0 0,0 0 0,-1 0 0,1 0 0,19-11 0,0 1 0,1 1 0,0 0 0,24-5 0,10-6 0,98-32 0,-129 46 0,0 1 0,0 1 0,0 1 0,43 0 0,-66 3 0,-6 0 0,1-1 0,0 1 0,0-1 0,0 0 0,0 0 0,-6-3 0,9 4 0,0-1 0,0 0 0,0 0 0,0 0 0,1 0 0,-1-1 0,0 1 0,1 0 0,-1-1 0,1 1 0,-1-1 0,1 0 0,0 1 0,-1-1 0,1 0 0,0 0 0,0 0 0,0 0 0,1 0 0,-1 0 0,0 0 0,1 0 0,0 0 0,-1 0 0,1-3 0,0 0 0,0 1 0,0 0 0,1 0 0,0-1 0,0 1 0,0 0 0,0 0 0,1 0 0,-1 0 0,1 0 0,0 0 0,0 0 0,4-3 0,39-46 0,-25 31 0,27-25 0,1 2 0,75-52 0,-45 35 0,-77 61 0,0 1 0,0-1 0,0 1 0,0-1 0,0 1 0,-1-1 0,1 0 0,0 0 0,0 1 0,-1-1 0,1 0 0,-1 0 0,1 0 0,-1 0 0,1 0 0,-1 0 0,1 0 0,-1 0 0,0 0 0,0 0 0,1-2 0,-2 3 0,1-1 0,0 1 0,-1-1 0,1 0 0,-1 1 0,1-1 0,-1 1 0,0-1 0,1 1 0,-1 0 0,0-1 0,1 1 0,-1 0 0,0-1 0,1 1 0,-1 0 0,0 0 0,0 0 0,1-1 0,-1 1 0,0 0 0,0 0 0,-51 1 0,50-1 0,-172 31 0,22-2 0,68-21 0,114-14 0,40-15 0,46-11 0,111-8 0,2 10 0,388 0 0,-560 30 0,-1 3 0,0 1 0,0 4 0,105 27 0,-151-31 0,0 0 0,-1 1 0,0 0 0,1 0 0,-2 1 0,1 0 0,-1 1 0,0 0 0,0 0 0,-1 1 0,0 0 0,0 0 0,-1 0 0,0 1 0,0 0 0,-1 0 0,0 1 0,-1 0 0,0-1 0,0 2 0,-1-1 0,-1 0 0,0 0 0,0 1 0,0 11 0,-2-17 0,0 0 0,0 0 0,0 1 0,-1-1 0,1 0 0,-1 0 0,-1 0 0,1 0 0,-1 0 0,0 0 0,0 0 0,0 0 0,-1-1 0,1 1 0,-1-1 0,0 0 0,-1 0 0,1 0 0,-1 0 0,1 0 0,-1-1 0,0 0 0,-6 4 0,-9 4 0,0 0 0,-1-2 0,0 0 0,-29 8 0,3 0 0,-663 238 0,590-222 0,-1-5 0,-139 12 0,255-39 0,-1 0 0,0 0 0,0 1 0,0-1 0,1 1 0,-1 0 0,1 0 0,0 0 0,-1 1 0,1 0 0,0-1 0,-5 7 0,-1 1 0,1 0 0,0 1 0,-7 12 0,-4 5 0,8-8 0,0 0 0,1 1 0,-11 29 0,17-36 0,-1 0 0,-1 0 0,0 0 0,0-1 0,-2 0 0,-13 17 0,66-66 0,1 2 0,2 2 0,88-44 0,-129 72 0,116-57-252,176-63-1,142-23-263,375-88 508,-444 152-6,-265 66 103,162-4 0,-257 21-48,-1 0 1,1 1-1,-1 0 0,1 0 0,-1 1 0,0 1 1,0 0-1,0 0 0,0 1 0,0 0 0,-1 1 1,0 0-1,0 0 0,0 1 0,0 0 0,-1 1 1,0 0-1,-1 0 0,1 1 0,6 9 0,1 2 83,24 39 1,-11-14-1739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17:37:26.3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426 48 24575,'-1'0'0,"0"1"0,-1-1 0,1 1 0,-1 0 0,1-1 0,0 1 0,0 0 0,-1 0 0,1 0 0,0 0 0,0 0 0,0 0 0,0 0 0,0 0 0,0 1 0,1-1 0,-1 0 0,0 0 0,0 1 0,0 1 0,-14 32 0,14-31 0,-2 4 0,0-1 0,0 0 0,0 0 0,-1 0 0,0 0 0,-1 0 0,-5 5 0,7-8 0,0-1 0,-1 0 0,0 0 0,0-1 0,0 1 0,0-1 0,0 0 0,-1 0 0,1 0 0,0-1 0,-1 1 0,0-1 0,-5 1 0,-28 2 0,0-2 0,-1-1 0,-41-4 0,16 0 0,63 3 0,-1 0 0,1 0 0,-1 1 0,1-1 0,-1-1 0,1 1 0,0 0 0,-1 0 0,1 0 0,-1-1 0,1 1 0,0-1 0,-1 1 0,1-1 0,0 0 0,0 1 0,-1-1 0,1 0 0,0 0 0,-2-2 0,3 2 0,0 0 0,1 0 0,-1 0 0,0 0 0,1 0 0,-1 0 0,0 0 0,1 0 0,0 0 0,-1 0 0,1 0 0,-1 0 0,1 0 0,0 0 0,0 0 0,0 0 0,0 1 0,-1-1 0,1 0 0,0 1 0,0-1 0,0 0 0,0 1 0,0-1 0,2 0 0,174-96 0,-167 92 0,1 0 0,0 1 0,0 1 0,0 0 0,22-3 0,-22 5 0,0-1 0,-1 0 0,1-1 0,-1 0 0,0-1 0,16-8 0,13-9-1365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17:37:40.7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24571,'0'508'0,"3818"-508"0,-3818-508 0,-3818 508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17:37:49.9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1400 1114 24575,'0'2'0,"0"0"0,-1 0 0,1 1 0,-1-1 0,0 0 0,0 0 0,0 0 0,0 0 0,0 0 0,0 0 0,-1 0 0,1 0 0,-1 0 0,1-1 0,-1 1 0,1-1 0,-1 1 0,0-1 0,0 1 0,0-1 0,0 0 0,0 0 0,0 0 0,0 0 0,0 0 0,-4 0 0,-4 2 0,0 0 0,0-1 0,0 0 0,-18 1 0,-49-4 0,-1-3 0,-78-14 0,62 6 0,-519-72 0,385 52 0,223 32 0,1-1 0,-1 0 0,0 0 0,1 0 0,0-1 0,-1 1 0,-4-4 0,9 5 0,-1 0 0,1 0 0,0-1 0,0 1 0,0 0 0,-1 0 0,1 0 0,0 0 0,0-1 0,0 1 0,0 0 0,-1 0 0,1 0 0,0-1 0,0 1 0,0 0 0,0 0 0,0-1 0,0 1 0,0 0 0,0 0 0,0-1 0,0 1 0,0 0 0,0 0 0,0-1 0,0 1 0,0 0 0,0 0 0,0-1 0,0 1 0,0 0 0,0 0 0,0-1 0,0 1 0,0 0 0,0 0 0,1 0 0,-1-1 0,0 1 0,21-11 0,197-45 0,-48 14 0,424-160 0,-15-38 0,-463 191 0,155-83 0,-111 51 0,-144 73 0,0 2 0,1 0 0,0 1 0,0 0 0,0 2 0,1 0 0,-1 1 0,1 1 0,33 1 0,-35 0 0,1 0 0,-1-2 0,0 0 0,-1 0 0,21-7 0,76-31 0,-29 9 0,-22 6 0,-48 18 0,0 1 0,1 1 0,-1 0 0,1 1 0,1 0 0,15-2 0,-21 8 0,-11 2 0,-14 5 0,-735 264-557,510-177 289,189-76 213,-803 325-143,824-333 181,-25 13 0,51-23 37,1 0 0,0 0 0,0 1 0,1 0-1,-1 0 1,1 0 0,-1 0 0,1 0-1,-5 7 1,8-10-2,0 1 1,-1-1-1,1 1 0,0-1 0,0 1 0,0-1 0,0 1 0,0-1 0,0 1 1,0-1-1,0 1 0,0-1 0,0 1 0,0-1 0,0 1 0,0-1 0,0 1 1,0-1-1,1 1 0,-1-1 0,0 1 0,0-1 0,0 0 0,1 1 0,-1-1 1,0 1-1,1-1 0,-1 0 0,0 1 0,1-1 0,-1 0 0,1 1 0,-1-1 1,0 0-1,1 1 0,-1-1 0,1 0 0,-1 0 0,1 0 0,-1 0 1,1 1-1,-1-1 0,1 0 0,-1 0 0,1 0 0,-1 0 0,1 0 0,0 0 1,29 3-26,-29-2 29,140-2-17,219-29 0,370-82-5,-248 32 0,-211 27 0,-143 25 0,-70 21 0,-42 6 0,0-1 0,30-8 0,-46 10 0,1 0 0,-1 0 0,0 0 0,1 0 0,-1 0 0,1 0 0,-1 0 0,0 0 0,1 0 0,-1 0 0,1 0 0,-1 0 0,0 0 0,1-1 0,-1 1 0,0 0 0,1 0 0,-1 0 0,0-1 0,1 1 0,-1 0 0,0 0 0,1-1 0,-1 1 0,0 0 0,0-1 0,1 1 0,-1 0 0,0-1 0,0 1 0,0 0 0,0-1 0,1 1 0,-1-1 0,0 1 0,0 0 0,0-1 0,0 1 0,0-1 0,-17-6 0,-29 1 0,44 6 0,-3-1 0,0 0 0,-1 1 0,1 0 0,0 0 0,0 1 0,0-1 0,0 1 0,0 0 0,0 1 0,0-1 0,0 1 0,-5 2 0,9-3 0,1-1 0,0 0 0,0 0 0,0 0 0,0 0 0,0 0 0,0 0 0,0 0 0,-1 0 0,1 0 0,0 1 0,0-1 0,0 0 0,0 0 0,0 0 0,0 0 0,0 0 0,0 0 0,0 1 0,0-1 0,0 0 0,0 0 0,0 0 0,0 0 0,0 0 0,0 1 0,0-1 0,0 0 0,0 0 0,0 0 0,0 0 0,0 1 0,0-1 0,0 0 0,0 0 0,0 0 0,0 0 0,0 0 0,0 0 0,0 1 0,0-1 0,0 0 0,1 0 0,-1 0 0,0 0 0,0 0 0,0 0 0,0 0 0,0 0 0,0 1 0,1-1 0,-1 0 0,0 0 0,0 0 0,0 0 0,14 5 0,17 0 0,51-3 0,-1-4 0,144-20 0,-42 2 0,485-27 0,-345 16 0,-71 5 0,-93 17 0,78-7 0,-101 7 0,-44 5 0,4-11 0,-63 9 0,53-3 0,-72 9 0,-1-1 0,1 0 0,0-1 0,0-1 0,-1 0 0,16-6 0,-24 5 0,-12 2 0,-17 4 0,-71 21 0,-149 59 0,138-44 0,-145 54 0,-472 143 0,688-226 0,0-2 0,-41 2 0,60-8 0,0 0 0,0-2 0,0 0 0,0-1 0,1-1 0,-1 0 0,-19-7 0,-36-15 0,-129-27 0,146 42 0,1-3 0,0-2 0,-54-24 0,93 34 0,-1 0 0,1 1 0,-1 1 0,0 0 0,0 1 0,0 0 0,-24 2 0,-110 15 0,41-2 0,-606-3 0,421-13 0,184 4 0,-130-3 0,237 2 0,-3 0 0,0 0 0,-1 0 0,1-1 0,-1 0 0,1 0 0,-1 0 0,1-1 0,-8-3 0,13 4 0,0 1 0,0-1 0,0 0 0,0 1 0,0-1 0,0 1 0,0-1 0,0 0 0,0 1 0,1-1 0,-1 1 0,0-1 0,0 1 0,1-1 0,-1 1 0,0-1 0,0 0 0,1 1 0,-1 0 0,1-1 0,-1 1 0,0-1 0,1 1 0,-1-1 0,1 1 0,-1 0 0,1-1 0,-1 1 0,1 0 0,0 0 0,-1-1 0,1 1 0,-1 0 0,1 0 0,0 0 0,22-12 0,-7 6 0,1 1 0,-1 1 0,1 0 0,0 1 0,23-1 0,91 4 0,-68 2 0,46-1 0,196-25 0,71-45 0,-276 49 0,95-24 0,-156 34 0,0 2 0,0 1 0,58-1 0,121 9 0,-79 2 0,-56-4 0,99 3 0,-179-2 0,-1 1 0,1-1 0,0 0 0,-1 1 0,1 0 0,-1 0 0,1 0 0,-1 0 0,0 0 0,1 0 0,-1 0 0,0 1 0,0-1 0,0 1 0,0 0 0,0 0 0,3 3 0,-5-4 0,1 0 0,-1-1 0,1 1 0,-1 0 0,0 0 0,1 0 0,-1 0 0,0 0 0,0 0 0,0 0 0,0 0 0,0 0 0,0 0 0,0 0 0,0 0 0,0 0 0,0 0 0,0-1 0,-1 3 0,0-1 0,0-1 0,0 1 0,0 0 0,0-1 0,0 1 0,0-1 0,-1 1 0,1-1 0,-1 1 0,1-1 0,-1 0 0,-3 2 0,-11 5 0,-1-1 0,0-1 0,0 0 0,-1-2 0,1 0 0,-26 3 0,3-1 0,-266 56 0,-183 32 0,424-79 0,47-10 0,0-1 0,-1-1 0,1 0 0,0-1 0,-22-1 0,33-4 0,13-1 0,16-2 0,44-1 0,0 2 0,78 6 0,-58 0 0,220 0 0,-595 20 0,193-11 0,22 2 0,49-7 0,-42 2 0,58-6 0,0-1 0,0-1 0,0 0 0,0 0 0,0-1 0,0 0 0,1-1 0,-14-5 0,-3-1 0,0 0 0,-1 1 0,0 2 0,-41-5 0,-112-3 0,138 12 0,-901-10 0,784 13 0,140-1 0,1 1 0,0-1 0,-1-1 0,-18-4 0,36 5 0,0 0 0,0 0 0,-1 1 0,1-1 0,0 0 0,-1 0 0,1 0 0,0 0 0,0 0 0,-1 0 0,1 0 0,0 0 0,-1-1 0,1 1 0,0 0 0,0 0 0,-1 0 0,1 0 0,0 0 0,-1 0 0,1-1 0,0 1 0,0 0 0,0 0 0,-1 0 0,1-1 0,0 1 0,0 0 0,0 0 0,-1 0 0,1-1 0,0 1 0,0 0 0,0 0 0,0-1 0,0 1 0,0 0 0,0-1 0,-1 1 0,1 0 0,0 0 0,0-1 0,14-6 0,35-6 0,-42 12 0,53-11 0,1 3 0,74-2 0,126 10 0,-140 3 0,532-29 0,-523 10 0,-84 9 0,0 3 0,1 1 0,65 4 0,-108 0 0,-1 1 0,0-1 0,1 1 0,-1 0 0,0 0 0,0 0 0,0 0 0,0 0 0,0 1 0,0 0 0,0-1 0,0 1 0,3 3 0,-6-5 0,1 1 0,0 0 0,-1-1 0,0 1 0,1 0 0,-1-1 0,1 1 0,-1 0 0,0 0 0,1-1 0,-1 1 0,0 0 0,0 0 0,0-1 0,1 1 0,-1 0 0,0 0 0,0 0 0,0 0 0,0-1 0,-1 2 0,1 0 0,-1 0 0,0-1 0,0 1 0,0-1 0,0 1 0,0-1 0,0 1 0,0-1 0,0 0 0,-1 0 0,1 1 0,0-1 0,-1 0 0,-1 1 0,-30 18 149,-45 22 1,56-32-388,0 1 0,0 1 1,1 1-1,0 1 0,1 1 1,-19 19-1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56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3.png"/><Relationship Id="rId4" Type="http://schemas.openxmlformats.org/officeDocument/2006/relationships/customXml" Target="../ink/ink1.xml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5.xml"/><Relationship Id="rId5" Type="http://schemas.openxmlformats.org/officeDocument/2006/relationships/image" Target="../media/image7.png"/><Relationship Id="rId4" Type="http://schemas.openxmlformats.org/officeDocument/2006/relationships/customXml" Target="../ink/ink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customXml" Target="../ink/ink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19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customXml" Target="../ink/ink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9.xml"/><Relationship Id="rId5" Type="http://schemas.openxmlformats.org/officeDocument/2006/relationships/image" Target="../media/image21.png"/><Relationship Id="rId4" Type="http://schemas.openxmlformats.org/officeDocument/2006/relationships/customXml" Target="../ink/ink8.xml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customXml" Target="../ink/ink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.xml"/><Relationship Id="rId5" Type="http://schemas.openxmlformats.org/officeDocument/2006/relationships/image" Target="../media/image27.png"/><Relationship Id="rId4" Type="http://schemas.openxmlformats.org/officeDocument/2006/relationships/customXml" Target="../ink/ink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58158"/>
            <a:ext cx="62937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Linux ls Command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507099"/>
            <a:ext cx="7556421" cy="283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Mastering File Listing</a:t>
            </a:r>
            <a:endParaRPr lang="en-US" sz="8900" dirty="0"/>
          </a:p>
        </p:txBody>
      </p:sp>
      <p:sp>
        <p:nvSpPr>
          <p:cNvPr id="5" name="Text 2"/>
          <p:cNvSpPr/>
          <p:nvPr/>
        </p:nvSpPr>
        <p:spPr>
          <a:xfrm>
            <a:off x="6280190" y="568261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Exploring the simplest yet most powerful file listing tool in Linux — from basic directory navigation to advanced filtering techniques used by system administrators worldwide.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3E72111-7E5E-F67E-FCE6-504F79F0BAF7}"/>
                  </a:ext>
                </a:extLst>
              </p14:cNvPr>
              <p14:cNvContentPartPr/>
              <p14:nvPr/>
            </p14:nvContentPartPr>
            <p14:xfrm>
              <a:off x="12856478" y="7825803"/>
              <a:ext cx="695880" cy="1371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3E72111-7E5E-F67E-FCE6-504F79F0BAF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50358" y="7819683"/>
                <a:ext cx="70812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85F45AF-44C1-3710-7649-D52BBB113A95}"/>
                  </a:ext>
                </a:extLst>
              </p14:cNvPr>
              <p14:cNvContentPartPr/>
              <p14:nvPr/>
            </p14:nvContentPartPr>
            <p14:xfrm>
              <a:off x="12876638" y="7794843"/>
              <a:ext cx="622800" cy="3891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85F45AF-44C1-3710-7649-D52BBB113A9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13998" y="7731843"/>
                <a:ext cx="748440" cy="51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E4D7FC6-5655-FD43-2BEA-BC426BEAEB2C}"/>
                  </a:ext>
                </a:extLst>
              </p14:cNvPr>
              <p14:cNvContentPartPr/>
              <p14:nvPr/>
            </p14:nvContentPartPr>
            <p14:xfrm>
              <a:off x="12664238" y="7714888"/>
              <a:ext cx="2007360" cy="3816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E4D7FC6-5655-FD43-2BEA-BC426BEAEB2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601598" y="7651888"/>
                <a:ext cx="2133000" cy="507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is ls?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3650456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Essential Command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21638" y="2319338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ls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stands for </a:t>
            </a:r>
            <a:r>
              <a:rPr lang="en-US" sz="160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list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— one of the most frequently used commands in Linux and Unix systems.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164681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displays all files and directories in your current working directory, providing essential information about your file system structure.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433994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Every Linux user's journey begins here — it's the first step in exploring and understanding the file system.</a:t>
            </a:r>
            <a:endParaRPr lang="en-US" sz="16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CADC568-16A8-B547-EC10-2B82CAE9BB93}"/>
                  </a:ext>
                </a:extLst>
              </p14:cNvPr>
              <p14:cNvContentPartPr/>
              <p14:nvPr/>
            </p14:nvContentPartPr>
            <p14:xfrm>
              <a:off x="14162918" y="7788003"/>
              <a:ext cx="289440" cy="4165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CADC568-16A8-B547-EC10-2B82CAE9BB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00278" y="7725363"/>
                <a:ext cx="415080" cy="54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506298D-4514-53D3-B99B-9248CC393118}"/>
                  </a:ext>
                </a:extLst>
              </p14:cNvPr>
              <p14:cNvContentPartPr/>
              <p14:nvPr/>
            </p14:nvContentPartPr>
            <p14:xfrm>
              <a:off x="14000820" y="7802010"/>
              <a:ext cx="161280" cy="3391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506298D-4514-53D3-B99B-9248CC39311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938180" y="7739010"/>
                <a:ext cx="286920" cy="464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2233" y="891064"/>
            <a:ext cx="8841343" cy="644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Common ls Options &amp; Their Powers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22233" y="1948577"/>
            <a:ext cx="6489740" cy="2029658"/>
          </a:xfrm>
          <a:prstGeom prst="roundRect">
            <a:avLst>
              <a:gd name="adj" fmla="val 42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36188" y="2162532"/>
            <a:ext cx="619125" cy="619125"/>
          </a:xfrm>
          <a:prstGeom prst="roundRect">
            <a:avLst>
              <a:gd name="adj" fmla="val 14767754"/>
            </a:avLst>
          </a:prstGeom>
          <a:solidFill>
            <a:srgbClr val="4950BC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6448" y="2332673"/>
            <a:ext cx="278606" cy="27860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36188" y="2987993"/>
            <a:ext cx="2579727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ls -a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936188" y="3434239"/>
            <a:ext cx="6061829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Show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files including hidden ones (starting with .)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418308" y="1948577"/>
            <a:ext cx="6489859" cy="2029658"/>
          </a:xfrm>
          <a:prstGeom prst="roundRect">
            <a:avLst>
              <a:gd name="adj" fmla="val 42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32263" y="2162532"/>
            <a:ext cx="619125" cy="619125"/>
          </a:xfrm>
          <a:prstGeom prst="roundRect">
            <a:avLst>
              <a:gd name="adj" fmla="val 14767754"/>
            </a:avLst>
          </a:prstGeom>
          <a:solidFill>
            <a:srgbClr val="4950BC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02523" y="2332673"/>
            <a:ext cx="278606" cy="27860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32263" y="2987993"/>
            <a:ext cx="2579727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ls -l</a:t>
            </a: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7632263" y="3434239"/>
            <a:ext cx="6061948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Display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long format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with permissions, owner, size, and date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722233" y="4184571"/>
            <a:ext cx="6489740" cy="2029658"/>
          </a:xfrm>
          <a:prstGeom prst="roundRect">
            <a:avLst>
              <a:gd name="adj" fmla="val 42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36188" y="4398526"/>
            <a:ext cx="619125" cy="619125"/>
          </a:xfrm>
          <a:prstGeom prst="roundRect">
            <a:avLst>
              <a:gd name="adj" fmla="val 14767754"/>
            </a:avLst>
          </a:prstGeom>
          <a:solidFill>
            <a:srgbClr val="4950BC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6448" y="4568666"/>
            <a:ext cx="278606" cy="27860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36188" y="5223986"/>
            <a:ext cx="2579727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ls -lh</a:t>
            </a:r>
            <a:endParaRPr lang="en-US" sz="2000" dirty="0"/>
          </a:p>
        </p:txBody>
      </p:sp>
      <p:sp>
        <p:nvSpPr>
          <p:cNvPr id="17" name="Text 12"/>
          <p:cNvSpPr/>
          <p:nvPr/>
        </p:nvSpPr>
        <p:spPr>
          <a:xfrm>
            <a:off x="936188" y="5670233"/>
            <a:ext cx="6061829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Show file sizes in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human-readable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format (KB, MB, GB)</a:t>
            </a:r>
            <a:endParaRPr lang="en-US" sz="1600" dirty="0"/>
          </a:p>
        </p:txBody>
      </p:sp>
      <p:sp>
        <p:nvSpPr>
          <p:cNvPr id="18" name="Shape 13"/>
          <p:cNvSpPr/>
          <p:nvPr/>
        </p:nvSpPr>
        <p:spPr>
          <a:xfrm>
            <a:off x="7418308" y="4184571"/>
            <a:ext cx="6489859" cy="2029658"/>
          </a:xfrm>
          <a:prstGeom prst="roundRect">
            <a:avLst>
              <a:gd name="adj" fmla="val 42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32263" y="4398526"/>
            <a:ext cx="619125" cy="619125"/>
          </a:xfrm>
          <a:prstGeom prst="roundRect">
            <a:avLst>
              <a:gd name="adj" fmla="val 14767754"/>
            </a:avLst>
          </a:prstGeom>
          <a:solidFill>
            <a:srgbClr val="4950BC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02523" y="4568666"/>
            <a:ext cx="278606" cy="278606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32263" y="5223986"/>
            <a:ext cx="2579727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ls -t</a:t>
            </a:r>
            <a:endParaRPr lang="en-US" sz="2000" dirty="0"/>
          </a:p>
        </p:txBody>
      </p:sp>
      <p:sp>
        <p:nvSpPr>
          <p:cNvPr id="22" name="Text 16"/>
          <p:cNvSpPr/>
          <p:nvPr/>
        </p:nvSpPr>
        <p:spPr>
          <a:xfrm>
            <a:off x="7632263" y="5670233"/>
            <a:ext cx="6061948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Sort files by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modification time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newest first</a:t>
            </a:r>
            <a:endParaRPr lang="en-US" sz="1600" dirty="0"/>
          </a:p>
        </p:txBody>
      </p:sp>
      <p:sp>
        <p:nvSpPr>
          <p:cNvPr id="23" name="Shape 17"/>
          <p:cNvSpPr/>
          <p:nvPr/>
        </p:nvSpPr>
        <p:spPr>
          <a:xfrm>
            <a:off x="722233" y="6446401"/>
            <a:ext cx="13185934" cy="892016"/>
          </a:xfrm>
          <a:prstGeom prst="roundRect">
            <a:avLst>
              <a:gd name="adj" fmla="val 9717"/>
            </a:avLst>
          </a:prstGeom>
          <a:solidFill>
            <a:srgbClr val="C7C9EA"/>
          </a:solidFill>
          <a:ln/>
        </p:spPr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8568" y="6759893"/>
            <a:ext cx="257889" cy="206335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1392793" y="6704290"/>
            <a:ext cx="12309038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💡 </a:t>
            </a:r>
            <a:r>
              <a:rPr lang="en-US" sz="1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 Tip:</a:t>
            </a: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Combine options like </a:t>
            </a:r>
            <a:r>
              <a:rPr lang="en-US" sz="16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ls -lah</a:t>
            </a: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show all files in long format with readable sizes!</a:t>
            </a:r>
            <a:endParaRPr lang="en-US" sz="16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F456776-50D4-7980-A579-7BAB8F4A2C0B}"/>
                  </a:ext>
                </a:extLst>
              </p14:cNvPr>
              <p14:cNvContentPartPr/>
              <p14:nvPr/>
            </p14:nvContentPartPr>
            <p14:xfrm>
              <a:off x="12828038" y="7620963"/>
              <a:ext cx="1923480" cy="7801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F456776-50D4-7980-A579-7BAB8F4A2C0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765398" y="7558323"/>
                <a:ext cx="2049120" cy="90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356A51D-1EB5-1347-A3AC-FAF788F365AD}"/>
                  </a:ext>
                </a:extLst>
              </p14:cNvPr>
              <p14:cNvContentPartPr/>
              <p14:nvPr/>
            </p14:nvContentPartPr>
            <p14:xfrm>
              <a:off x="13729838" y="7855630"/>
              <a:ext cx="153720" cy="759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356A51D-1EB5-1347-A3AC-FAF788F365A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666838" y="7792630"/>
                <a:ext cx="279360" cy="201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52004"/>
            <a:ext cx="58591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Decoding ls -l Output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70094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each column of the long format listing unlocks powerful file system insights.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318998"/>
            <a:ext cx="4196358" cy="2093714"/>
          </a:xfrm>
          <a:prstGeom prst="roundRect">
            <a:avLst>
              <a:gd name="adj" fmla="val 4550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51084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Permissions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51084" y="6066711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First 10 characters: file type and read/write/execute rights for owner, group, and others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318998"/>
            <a:ext cx="4196358" cy="2093714"/>
          </a:xfrm>
          <a:prstGeom prst="roundRect">
            <a:avLst>
              <a:gd name="adj" fmla="val 4550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74256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Owner &amp; Group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474256" y="6066711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Shows who owns the file and which group has access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40133" y="5318998"/>
            <a:ext cx="4196358" cy="2093714"/>
          </a:xfrm>
          <a:prstGeom prst="roundRect">
            <a:avLst>
              <a:gd name="adj" fmla="val 4550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97427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Size &amp; Date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897427" y="6066711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File size in bytes (or human-readable with -h) and last modification timestamp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52323F8-4E2F-D543-598D-E21C851DBA66}"/>
                  </a:ext>
                </a:extLst>
              </p14:cNvPr>
              <p14:cNvContentPartPr/>
              <p14:nvPr/>
            </p14:nvContentPartPr>
            <p14:xfrm>
              <a:off x="13027838" y="7860363"/>
              <a:ext cx="1374840" cy="1832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52323F8-4E2F-D543-598D-E21C851DBA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65198" y="7797363"/>
                <a:ext cx="150048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58F9AC8-3871-3FA4-16F3-0BA547E6730F}"/>
                  </a:ext>
                </a:extLst>
              </p14:cNvPr>
              <p14:cNvContentPartPr/>
              <p14:nvPr/>
            </p14:nvContentPartPr>
            <p14:xfrm>
              <a:off x="12509438" y="7638963"/>
              <a:ext cx="2074680" cy="4222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58F9AC8-3871-3FA4-16F3-0BA547E6730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46798" y="7575963"/>
                <a:ext cx="2200320" cy="54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C9DA984-5A62-6D9D-9A07-A6C4DACC2C72}"/>
                  </a:ext>
                </a:extLst>
              </p14:cNvPr>
              <p14:cNvContentPartPr/>
              <p14:nvPr/>
            </p14:nvContentPartPr>
            <p14:xfrm>
              <a:off x="13379558" y="7639683"/>
              <a:ext cx="1401480" cy="4561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C9DA984-5A62-6D9D-9A07-A6C4DACC2C7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316558" y="7577043"/>
                <a:ext cx="1527120" cy="581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1890"/>
            <a:ext cx="67295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Real-World Applications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07644"/>
            <a:ext cx="628888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Why System Administrators Live By ls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759750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File management: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Quickly locate, verify, and organise files across complex directory structures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64850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Troubleshooting: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Check permissions, ownership, and timestamps when debugging access issues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369951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Automation: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Foundation for shell scripts that process files programmatically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75052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Security audits: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Identify suspicious files, permission changes, and hidden directories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104930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navigating simple home directories to managing enterprise servers — ls is the first command you learn and the last one you stop using.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35981"/>
            <a:ext cx="4885015" cy="488501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7768B42-63D7-4F47-6503-D267D455CD77}"/>
                  </a:ext>
                </a:extLst>
              </p14:cNvPr>
              <p14:cNvContentPartPr/>
              <p14:nvPr/>
            </p14:nvContentPartPr>
            <p14:xfrm>
              <a:off x="12747758" y="7714563"/>
              <a:ext cx="1846080" cy="6350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7768B42-63D7-4F47-6503-D267D455CD7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85118" y="7651563"/>
                <a:ext cx="1971720" cy="760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9862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6141" y="3165158"/>
            <a:ext cx="12104370" cy="1489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700"/>
              </a:lnSpc>
              <a:buNone/>
            </a:pPr>
            <a:r>
              <a:rPr lang="en-US" sz="9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$ echo "Thank You!"</a:t>
            </a:r>
            <a:endParaRPr lang="en-US" sz="9350" dirty="0"/>
          </a:p>
        </p:txBody>
      </p:sp>
      <p:sp>
        <p:nvSpPr>
          <p:cNvPr id="4" name="Text 1"/>
          <p:cNvSpPr/>
          <p:nvPr/>
        </p:nvSpPr>
        <p:spPr>
          <a:xfrm>
            <a:off x="556141" y="4893112"/>
            <a:ext cx="3264337" cy="397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Keep Exploring Linux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56141" y="5528548"/>
            <a:ext cx="13518118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ls command is just the beginning of your Linux journey. Master it, combine it with other tools like grep and find, and you'll navigate file systems like a pro.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556141" y="5961578"/>
            <a:ext cx="158829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250" dirty="0"/>
          </a:p>
        </p:txBody>
      </p:sp>
      <p:sp>
        <p:nvSpPr>
          <p:cNvPr id="7" name="Shape 4"/>
          <p:cNvSpPr/>
          <p:nvPr/>
        </p:nvSpPr>
        <p:spPr>
          <a:xfrm>
            <a:off x="556141" y="6208633"/>
            <a:ext cx="4400074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8" name="Text 5"/>
          <p:cNvSpPr/>
          <p:nvPr/>
        </p:nvSpPr>
        <p:spPr>
          <a:xfrm>
            <a:off x="556141" y="6333768"/>
            <a:ext cx="1986201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Practise daily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556141" y="6677263"/>
            <a:ext cx="4400074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ls variations in real scenarios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5115044" y="5961578"/>
            <a:ext cx="158829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5115044" y="6208633"/>
            <a:ext cx="4400193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2" name="Text 9"/>
          <p:cNvSpPr/>
          <p:nvPr/>
        </p:nvSpPr>
        <p:spPr>
          <a:xfrm>
            <a:off x="5115044" y="6333768"/>
            <a:ext cx="1986201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Experiment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5115044" y="6677263"/>
            <a:ext cx="4400193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Try combining multiple options</a:t>
            </a:r>
            <a:endParaRPr lang="en-US" sz="1250" dirty="0"/>
          </a:p>
        </p:txBody>
      </p:sp>
      <p:sp>
        <p:nvSpPr>
          <p:cNvPr id="14" name="Text 11"/>
          <p:cNvSpPr/>
          <p:nvPr/>
        </p:nvSpPr>
        <p:spPr>
          <a:xfrm>
            <a:off x="9674066" y="5961578"/>
            <a:ext cx="158829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250" dirty="0"/>
          </a:p>
        </p:txBody>
      </p:sp>
      <p:sp>
        <p:nvSpPr>
          <p:cNvPr id="15" name="Shape 12"/>
          <p:cNvSpPr/>
          <p:nvPr/>
        </p:nvSpPr>
        <p:spPr>
          <a:xfrm>
            <a:off x="9674066" y="6208633"/>
            <a:ext cx="4400193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6" name="Text 13"/>
          <p:cNvSpPr/>
          <p:nvPr/>
        </p:nvSpPr>
        <p:spPr>
          <a:xfrm>
            <a:off x="9674066" y="6333768"/>
            <a:ext cx="1986201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Go deeper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9674066" y="6677263"/>
            <a:ext cx="4400193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man ls for advanced features</a:t>
            </a:r>
            <a:endParaRPr lang="en-US" sz="12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6A0BE5E-C84C-C8BF-7B76-0DB88F0CA5CF}"/>
                  </a:ext>
                </a:extLst>
              </p14:cNvPr>
              <p14:cNvContentPartPr/>
              <p14:nvPr/>
            </p14:nvContentPartPr>
            <p14:xfrm>
              <a:off x="13872038" y="7783683"/>
              <a:ext cx="3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6A0BE5E-C84C-C8BF-7B76-0DB88F0CA5C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809398" y="772068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98618D2-EDC7-BFC5-A708-C8DD6D49A329}"/>
                  </a:ext>
                </a:extLst>
              </p14:cNvPr>
              <p14:cNvContentPartPr/>
              <p14:nvPr/>
            </p14:nvContentPartPr>
            <p14:xfrm>
              <a:off x="12597638" y="7782603"/>
              <a:ext cx="2009880" cy="4010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98618D2-EDC7-BFC5-A708-C8DD6D49A32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534998" y="7719603"/>
                <a:ext cx="2135520" cy="526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408</Words>
  <Application>Microsoft Office PowerPoint</Application>
  <PresentationFormat>Custom</PresentationFormat>
  <Paragraphs>51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Inter Bold</vt:lpstr>
      <vt:lpstr>Consolas</vt:lpstr>
      <vt:lpstr>Arial</vt:lpstr>
      <vt:lpstr>Inter</vt:lpstr>
      <vt:lpstr>Inter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Surjeet Gill</cp:lastModifiedBy>
  <cp:revision>3</cp:revision>
  <dcterms:created xsi:type="dcterms:W3CDTF">2025-11-06T17:34:58Z</dcterms:created>
  <dcterms:modified xsi:type="dcterms:W3CDTF">2025-11-06T17:38:29Z</dcterms:modified>
</cp:coreProperties>
</file>